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70" r:id="rId2"/>
    <p:sldId id="256" r:id="rId3"/>
    <p:sldId id="271" r:id="rId4"/>
    <p:sldId id="264" r:id="rId5"/>
    <p:sldId id="263" r:id="rId6"/>
    <p:sldId id="305" r:id="rId7"/>
    <p:sldId id="303" r:id="rId8"/>
    <p:sldId id="304" r:id="rId9"/>
    <p:sldId id="306" r:id="rId10"/>
    <p:sldId id="320" r:id="rId11"/>
    <p:sldId id="319" r:id="rId12"/>
    <p:sldId id="302" r:id="rId13"/>
    <p:sldId id="273" r:id="rId14"/>
    <p:sldId id="293" r:id="rId15"/>
    <p:sldId id="274" r:id="rId16"/>
    <p:sldId id="301" r:id="rId17"/>
    <p:sldId id="316" r:id="rId18"/>
    <p:sldId id="325" r:id="rId19"/>
    <p:sldId id="326" r:id="rId20"/>
    <p:sldId id="327" r:id="rId21"/>
    <p:sldId id="328" r:id="rId22"/>
    <p:sldId id="329" r:id="rId23"/>
    <p:sldId id="330" r:id="rId24"/>
    <p:sldId id="331" r:id="rId25"/>
    <p:sldId id="332" r:id="rId26"/>
    <p:sldId id="333" r:id="rId27"/>
    <p:sldId id="334" r:id="rId28"/>
    <p:sldId id="335" r:id="rId29"/>
    <p:sldId id="336" r:id="rId30"/>
    <p:sldId id="338" r:id="rId31"/>
    <p:sldId id="339" r:id="rId32"/>
    <p:sldId id="340" r:id="rId33"/>
    <p:sldId id="341" r:id="rId34"/>
    <p:sldId id="337" r:id="rId35"/>
    <p:sldId id="342" r:id="rId36"/>
    <p:sldId id="309" r:id="rId37"/>
    <p:sldId id="317" r:id="rId38"/>
    <p:sldId id="310" r:id="rId39"/>
    <p:sldId id="322" r:id="rId40"/>
    <p:sldId id="323" r:id="rId41"/>
    <p:sldId id="324" r:id="rId42"/>
    <p:sldId id="321" r:id="rId4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AB966739-53D3-4ECC-9503-CED77F7028D2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CA93DD59-DDF0-4739-9E96-4D6F4CE2AB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12387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7C37A1-AD98-4DE3-B167-5DB13E21A0DE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D9520E4-A941-4138-9D60-2020707236C2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0228DA5-3E8C-4CE3-AE59-53A0338AD6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D140ADE-613F-4899-8EC2-092DAD4AC297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9351108-25AF-48E1-87D7-DA310C90BA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B47F322-7A5F-4B7B-9DD0-6F7526310087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49C6622-8997-4071-8E12-1CEBCA2F0A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5ECAFE9-53E8-4147-991D-88442EBAA281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0EB21E6-C580-4D4A-A264-30CDEDDD0A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9DDF051-9FD4-43E6-BF08-886933F03435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89FA64A-D6AE-4C87-98B6-A8C02469FA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663D7FF-7062-4110-B233-B206F68716E7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F420BFE-CC0C-48BD-83C5-D9793E44F4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59178F0-7728-4037-8113-096A7246BC61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1CC6E47-B5EB-4B4B-A770-FAFF35D906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B709761-5585-4AEA-BCC6-132D474C68C5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A8EDB18-DFD2-45C8-BE87-83A7C513DB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52CBCEF-F82D-48B8-BFE3-3B9151EC878A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7479D98-CDEF-4ED3-9F2B-18451F3029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E429127-DCC8-4407-92FB-3C998DFA5DE2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689D055-D6F4-4ADA-8869-FFB015C8CE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5388654-1ADD-4721-8C5A-D52813EDDC4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CD69ACB-BF35-41C9-B26E-A4427E3D38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audio" Target="../media/audio1.wav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580" name="Oval 4"/>
          <p:cNvSpPr>
            <a:spLocks noChangeAspect="1" noChangeArrowheads="1"/>
          </p:cNvSpPr>
          <p:nvPr/>
        </p:nvSpPr>
        <p:spPr bwMode="auto">
          <a:xfrm>
            <a:off x="1878013" y="4732338"/>
            <a:ext cx="5399087" cy="168910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1" name="Freeform 5"/>
          <p:cNvSpPr>
            <a:spLocks/>
          </p:cNvSpPr>
          <p:nvPr/>
        </p:nvSpPr>
        <p:spPr bwMode="auto">
          <a:xfrm>
            <a:off x="1871663" y="2276475"/>
            <a:ext cx="5364162" cy="3276600"/>
          </a:xfrm>
          <a:custGeom>
            <a:avLst/>
            <a:gdLst/>
            <a:ahLst/>
            <a:cxnLst>
              <a:cxn ang="0">
                <a:pos x="272" y="0"/>
              </a:cxn>
              <a:cxn ang="0">
                <a:pos x="0" y="2064"/>
              </a:cxn>
              <a:cxn ang="0">
                <a:pos x="3379" y="2064"/>
              </a:cxn>
              <a:cxn ang="0">
                <a:pos x="3084" y="0"/>
              </a:cxn>
              <a:cxn ang="0">
                <a:pos x="272" y="0"/>
              </a:cxn>
            </a:cxnLst>
            <a:rect l="0" t="0" r="r" b="b"/>
            <a:pathLst>
              <a:path w="3379" h="2064">
                <a:moveTo>
                  <a:pt x="272" y="0"/>
                </a:moveTo>
                <a:lnTo>
                  <a:pt x="0" y="2064"/>
                </a:lnTo>
                <a:lnTo>
                  <a:pt x="3379" y="2064"/>
                </a:lnTo>
                <a:lnTo>
                  <a:pt x="3084" y="0"/>
                </a:lnTo>
                <a:lnTo>
                  <a:pt x="272" y="0"/>
                </a:lnTo>
                <a:close/>
              </a:path>
            </a:pathLst>
          </a:custGeom>
          <a:solidFill>
            <a:schemeClr val="bg1">
              <a:alpha val="71001"/>
            </a:schemeClr>
          </a:solidFill>
          <a:ln w="222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2" name="Oval 6"/>
          <p:cNvSpPr>
            <a:spLocks noChangeAspect="1" noChangeArrowheads="1"/>
          </p:cNvSpPr>
          <p:nvPr/>
        </p:nvSpPr>
        <p:spPr bwMode="auto">
          <a:xfrm>
            <a:off x="2305050" y="1587500"/>
            <a:ext cx="4498975" cy="140970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 flipH="1">
            <a:off x="1871663" y="2312988"/>
            <a:ext cx="431800" cy="3276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>
            <a:off x="6804025" y="2276475"/>
            <a:ext cx="468313" cy="3276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4585" name="Line 9"/>
          <p:cNvSpPr>
            <a:spLocks noChangeAspect="1" noChangeShapeType="1"/>
          </p:cNvSpPr>
          <p:nvPr/>
        </p:nvSpPr>
        <p:spPr bwMode="auto">
          <a:xfrm>
            <a:off x="4576763" y="2335213"/>
            <a:ext cx="0" cy="3284537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12750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12750" y="1341438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604" name="Oval 4"/>
          <p:cNvSpPr>
            <a:spLocks noChangeAspect="1" noChangeArrowheads="1"/>
          </p:cNvSpPr>
          <p:nvPr/>
        </p:nvSpPr>
        <p:spPr bwMode="auto">
          <a:xfrm>
            <a:off x="1878013" y="4732338"/>
            <a:ext cx="5399087" cy="168910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5" name="Freeform 5"/>
          <p:cNvSpPr>
            <a:spLocks/>
          </p:cNvSpPr>
          <p:nvPr/>
        </p:nvSpPr>
        <p:spPr bwMode="auto">
          <a:xfrm>
            <a:off x="1908175" y="2312988"/>
            <a:ext cx="5364163" cy="3203575"/>
          </a:xfrm>
          <a:custGeom>
            <a:avLst/>
            <a:gdLst/>
            <a:ahLst/>
            <a:cxnLst>
              <a:cxn ang="0">
                <a:pos x="657" y="0"/>
              </a:cxn>
              <a:cxn ang="0">
                <a:pos x="0" y="2018"/>
              </a:cxn>
              <a:cxn ang="0">
                <a:pos x="3379" y="2018"/>
              </a:cxn>
              <a:cxn ang="0">
                <a:pos x="2676" y="0"/>
              </a:cxn>
              <a:cxn ang="0">
                <a:pos x="657" y="0"/>
              </a:cxn>
            </a:cxnLst>
            <a:rect l="0" t="0" r="r" b="b"/>
            <a:pathLst>
              <a:path w="3379" h="2018">
                <a:moveTo>
                  <a:pt x="657" y="0"/>
                </a:moveTo>
                <a:lnTo>
                  <a:pt x="0" y="2018"/>
                </a:lnTo>
                <a:lnTo>
                  <a:pt x="3379" y="2018"/>
                </a:lnTo>
                <a:lnTo>
                  <a:pt x="2676" y="0"/>
                </a:lnTo>
                <a:lnTo>
                  <a:pt x="657" y="0"/>
                </a:lnTo>
                <a:close/>
              </a:path>
            </a:pathLst>
          </a:custGeom>
          <a:solidFill>
            <a:schemeClr val="bg1">
              <a:alpha val="71001"/>
            </a:schemeClr>
          </a:solidFill>
          <a:ln w="222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6" name="Oval 6"/>
          <p:cNvSpPr>
            <a:spLocks noChangeAspect="1" noChangeArrowheads="1"/>
          </p:cNvSpPr>
          <p:nvPr/>
        </p:nvSpPr>
        <p:spPr bwMode="auto">
          <a:xfrm>
            <a:off x="2917825" y="1801813"/>
            <a:ext cx="3238500" cy="101441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 flipH="1">
            <a:off x="1871663" y="2276475"/>
            <a:ext cx="1044575" cy="3276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6156325" y="2276475"/>
            <a:ext cx="1116013" cy="32400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5609" name="Line 9"/>
          <p:cNvSpPr>
            <a:spLocks noChangeAspect="1" noChangeShapeType="1"/>
          </p:cNvSpPr>
          <p:nvPr/>
        </p:nvSpPr>
        <p:spPr bwMode="auto">
          <a:xfrm>
            <a:off x="4576763" y="2335213"/>
            <a:ext cx="0" cy="3284537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967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628" name="Oval 4"/>
          <p:cNvSpPr>
            <a:spLocks noChangeAspect="1" noChangeArrowheads="1"/>
          </p:cNvSpPr>
          <p:nvPr/>
        </p:nvSpPr>
        <p:spPr bwMode="auto">
          <a:xfrm>
            <a:off x="1878013" y="4732338"/>
            <a:ext cx="5399087" cy="168910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29" name="Freeform 5"/>
          <p:cNvSpPr>
            <a:spLocks/>
          </p:cNvSpPr>
          <p:nvPr/>
        </p:nvSpPr>
        <p:spPr bwMode="auto">
          <a:xfrm>
            <a:off x="1871663" y="2312988"/>
            <a:ext cx="5400675" cy="3240087"/>
          </a:xfrm>
          <a:custGeom>
            <a:avLst/>
            <a:gdLst/>
            <a:ahLst/>
            <a:cxnLst>
              <a:cxn ang="0">
                <a:pos x="1111" y="0"/>
              </a:cxn>
              <a:cxn ang="0">
                <a:pos x="0" y="2041"/>
              </a:cxn>
              <a:cxn ang="0">
                <a:pos x="3402" y="2041"/>
              </a:cxn>
              <a:cxn ang="0">
                <a:pos x="2245" y="0"/>
              </a:cxn>
              <a:cxn ang="0">
                <a:pos x="1111" y="0"/>
              </a:cxn>
            </a:cxnLst>
            <a:rect l="0" t="0" r="r" b="b"/>
            <a:pathLst>
              <a:path w="3402" h="2041">
                <a:moveTo>
                  <a:pt x="1111" y="0"/>
                </a:moveTo>
                <a:lnTo>
                  <a:pt x="0" y="2041"/>
                </a:lnTo>
                <a:lnTo>
                  <a:pt x="3402" y="2041"/>
                </a:lnTo>
                <a:lnTo>
                  <a:pt x="2245" y="0"/>
                </a:lnTo>
                <a:lnTo>
                  <a:pt x="1111" y="0"/>
                </a:lnTo>
                <a:close/>
              </a:path>
            </a:pathLst>
          </a:custGeom>
          <a:solidFill>
            <a:schemeClr val="bg1">
              <a:alpha val="71001"/>
            </a:schemeClr>
          </a:solidFill>
          <a:ln w="222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0" name="Oval 6"/>
          <p:cNvSpPr>
            <a:spLocks noChangeAspect="1" noChangeArrowheads="1"/>
          </p:cNvSpPr>
          <p:nvPr/>
        </p:nvSpPr>
        <p:spPr bwMode="auto">
          <a:xfrm>
            <a:off x="3635375" y="2036763"/>
            <a:ext cx="1800225" cy="56356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 flipH="1">
            <a:off x="1871663" y="2276475"/>
            <a:ext cx="1763712" cy="3276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5435600" y="2276475"/>
            <a:ext cx="1836738" cy="32400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6633" name="Line 9"/>
          <p:cNvSpPr>
            <a:spLocks noChangeAspect="1" noChangeShapeType="1"/>
          </p:cNvSpPr>
          <p:nvPr/>
        </p:nvSpPr>
        <p:spPr bwMode="auto">
          <a:xfrm>
            <a:off x="4576763" y="2335213"/>
            <a:ext cx="0" cy="3284537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34143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652" name="Oval 4"/>
          <p:cNvSpPr>
            <a:spLocks noChangeAspect="1" noChangeArrowheads="1"/>
          </p:cNvSpPr>
          <p:nvPr/>
        </p:nvSpPr>
        <p:spPr bwMode="auto">
          <a:xfrm>
            <a:off x="1878013" y="4732338"/>
            <a:ext cx="5399087" cy="168910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3" name="Freeform 5"/>
          <p:cNvSpPr>
            <a:spLocks/>
          </p:cNvSpPr>
          <p:nvPr/>
        </p:nvSpPr>
        <p:spPr bwMode="auto">
          <a:xfrm>
            <a:off x="1871663" y="2312988"/>
            <a:ext cx="5400675" cy="3276600"/>
          </a:xfrm>
          <a:custGeom>
            <a:avLst/>
            <a:gdLst/>
            <a:ahLst/>
            <a:cxnLst>
              <a:cxn ang="0">
                <a:pos x="1361" y="45"/>
              </a:cxn>
              <a:cxn ang="0">
                <a:pos x="0" y="2018"/>
              </a:cxn>
              <a:cxn ang="0">
                <a:pos x="3402" y="2064"/>
              </a:cxn>
              <a:cxn ang="0">
                <a:pos x="3402" y="2018"/>
              </a:cxn>
              <a:cxn ang="0">
                <a:pos x="2041" y="0"/>
              </a:cxn>
              <a:cxn ang="0">
                <a:pos x="1361" y="0"/>
              </a:cxn>
              <a:cxn ang="0">
                <a:pos x="1361" y="45"/>
              </a:cxn>
            </a:cxnLst>
            <a:rect l="0" t="0" r="r" b="b"/>
            <a:pathLst>
              <a:path w="3402" h="2064">
                <a:moveTo>
                  <a:pt x="1361" y="45"/>
                </a:moveTo>
                <a:lnTo>
                  <a:pt x="0" y="2018"/>
                </a:lnTo>
                <a:lnTo>
                  <a:pt x="3402" y="2064"/>
                </a:lnTo>
                <a:lnTo>
                  <a:pt x="3402" y="2018"/>
                </a:lnTo>
                <a:lnTo>
                  <a:pt x="2041" y="0"/>
                </a:lnTo>
                <a:lnTo>
                  <a:pt x="1361" y="0"/>
                </a:lnTo>
                <a:lnTo>
                  <a:pt x="1361" y="45"/>
                </a:lnTo>
                <a:close/>
              </a:path>
            </a:pathLst>
          </a:custGeom>
          <a:solidFill>
            <a:schemeClr val="bg1">
              <a:alpha val="71001"/>
            </a:schemeClr>
          </a:solidFill>
          <a:ln w="222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4" name="Oval 6"/>
          <p:cNvSpPr>
            <a:spLocks noChangeAspect="1" noChangeArrowheads="1"/>
          </p:cNvSpPr>
          <p:nvPr/>
        </p:nvSpPr>
        <p:spPr bwMode="auto">
          <a:xfrm>
            <a:off x="4032250" y="2168525"/>
            <a:ext cx="1079500" cy="33813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 flipH="1">
            <a:off x="1871663" y="2349500"/>
            <a:ext cx="2160587" cy="31686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5111750" y="2312988"/>
            <a:ext cx="2160588" cy="31686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7657" name="Line 9"/>
          <p:cNvSpPr>
            <a:spLocks noChangeAspect="1" noChangeShapeType="1"/>
          </p:cNvSpPr>
          <p:nvPr/>
        </p:nvSpPr>
        <p:spPr bwMode="auto">
          <a:xfrm>
            <a:off x="4576763" y="2335213"/>
            <a:ext cx="0" cy="3284537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676" name="Oval 4"/>
          <p:cNvSpPr>
            <a:spLocks noChangeAspect="1" noChangeArrowheads="1"/>
          </p:cNvSpPr>
          <p:nvPr/>
        </p:nvSpPr>
        <p:spPr bwMode="auto">
          <a:xfrm>
            <a:off x="1878013" y="4732338"/>
            <a:ext cx="5399087" cy="168910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77" name="Freeform 5"/>
          <p:cNvSpPr>
            <a:spLocks/>
          </p:cNvSpPr>
          <p:nvPr/>
        </p:nvSpPr>
        <p:spPr bwMode="auto">
          <a:xfrm>
            <a:off x="1871663" y="2349500"/>
            <a:ext cx="5400675" cy="3203575"/>
          </a:xfrm>
          <a:custGeom>
            <a:avLst/>
            <a:gdLst/>
            <a:ahLst/>
            <a:cxnLst>
              <a:cxn ang="0">
                <a:pos x="1588" y="0"/>
              </a:cxn>
              <a:cxn ang="0">
                <a:pos x="0" y="2018"/>
              </a:cxn>
              <a:cxn ang="0">
                <a:pos x="3402" y="2018"/>
              </a:cxn>
              <a:cxn ang="0">
                <a:pos x="1814" y="0"/>
              </a:cxn>
              <a:cxn ang="0">
                <a:pos x="1588" y="0"/>
              </a:cxn>
            </a:cxnLst>
            <a:rect l="0" t="0" r="r" b="b"/>
            <a:pathLst>
              <a:path w="3402" h="2018">
                <a:moveTo>
                  <a:pt x="1588" y="0"/>
                </a:moveTo>
                <a:lnTo>
                  <a:pt x="0" y="2018"/>
                </a:lnTo>
                <a:lnTo>
                  <a:pt x="3402" y="2018"/>
                </a:lnTo>
                <a:lnTo>
                  <a:pt x="1814" y="0"/>
                </a:lnTo>
                <a:lnTo>
                  <a:pt x="1588" y="0"/>
                </a:lnTo>
                <a:close/>
              </a:path>
            </a:pathLst>
          </a:custGeom>
          <a:solidFill>
            <a:schemeClr val="bg1">
              <a:alpha val="71001"/>
            </a:schemeClr>
          </a:solidFill>
          <a:ln w="222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78" name="Oval 6"/>
          <p:cNvSpPr>
            <a:spLocks noChangeAspect="1" noChangeArrowheads="1"/>
          </p:cNvSpPr>
          <p:nvPr/>
        </p:nvSpPr>
        <p:spPr bwMode="auto">
          <a:xfrm>
            <a:off x="4391025" y="2276475"/>
            <a:ext cx="360363" cy="11271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 flipH="1">
            <a:off x="1871663" y="2349500"/>
            <a:ext cx="2520950" cy="31670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>
            <a:off x="4751388" y="2312988"/>
            <a:ext cx="2520950" cy="31686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8681" name="Line 9"/>
          <p:cNvSpPr>
            <a:spLocks noChangeAspect="1" noChangeShapeType="1"/>
          </p:cNvSpPr>
          <p:nvPr/>
        </p:nvSpPr>
        <p:spPr bwMode="auto">
          <a:xfrm>
            <a:off x="4576763" y="2335213"/>
            <a:ext cx="0" cy="3284537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143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699" name="Rectangle 71"/>
          <p:cNvSpPr>
            <a:spLocks noChangeArrowheads="1"/>
          </p:cNvSpPr>
          <p:nvPr/>
        </p:nvSpPr>
        <p:spPr bwMode="auto">
          <a:xfrm>
            <a:off x="5724525" y="3195638"/>
            <a:ext cx="9144000" cy="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 b="0"/>
          </a:p>
        </p:txBody>
      </p:sp>
      <p:sp>
        <p:nvSpPr>
          <p:cNvPr id="29701" name="Oval 5"/>
          <p:cNvSpPr>
            <a:spLocks noChangeAspect="1" noChangeArrowheads="1"/>
          </p:cNvSpPr>
          <p:nvPr/>
        </p:nvSpPr>
        <p:spPr bwMode="auto">
          <a:xfrm>
            <a:off x="1878013" y="4732338"/>
            <a:ext cx="5399087" cy="168910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2" name="Freeform 6"/>
          <p:cNvSpPr>
            <a:spLocks/>
          </p:cNvSpPr>
          <p:nvPr/>
        </p:nvSpPr>
        <p:spPr bwMode="auto">
          <a:xfrm>
            <a:off x="1871663" y="2349500"/>
            <a:ext cx="5400675" cy="3203575"/>
          </a:xfrm>
          <a:custGeom>
            <a:avLst/>
            <a:gdLst/>
            <a:ahLst/>
            <a:cxnLst>
              <a:cxn ang="0">
                <a:pos x="1701" y="0"/>
              </a:cxn>
              <a:cxn ang="0">
                <a:pos x="0" y="1995"/>
              </a:cxn>
              <a:cxn ang="0">
                <a:pos x="3402" y="2018"/>
              </a:cxn>
              <a:cxn ang="0">
                <a:pos x="1701" y="0"/>
              </a:cxn>
            </a:cxnLst>
            <a:rect l="0" t="0" r="r" b="b"/>
            <a:pathLst>
              <a:path w="3402" h="2018">
                <a:moveTo>
                  <a:pt x="1701" y="0"/>
                </a:moveTo>
                <a:lnTo>
                  <a:pt x="0" y="1995"/>
                </a:lnTo>
                <a:lnTo>
                  <a:pt x="3402" y="2018"/>
                </a:lnTo>
                <a:lnTo>
                  <a:pt x="1701" y="0"/>
                </a:lnTo>
                <a:close/>
              </a:path>
            </a:pathLst>
          </a:custGeom>
          <a:solidFill>
            <a:schemeClr val="bg1">
              <a:alpha val="71001"/>
            </a:schemeClr>
          </a:solidFill>
          <a:ln w="222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 flipH="1">
            <a:off x="1908175" y="2312988"/>
            <a:ext cx="2700338" cy="31686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4572000" y="2312988"/>
            <a:ext cx="2663825" cy="31321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9705" name="Line 9"/>
          <p:cNvSpPr>
            <a:spLocks noChangeAspect="1" noChangeShapeType="1"/>
          </p:cNvSpPr>
          <p:nvPr/>
        </p:nvSpPr>
        <p:spPr bwMode="auto">
          <a:xfrm>
            <a:off x="4576763" y="2335213"/>
            <a:ext cx="0" cy="3284537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1748" name="Group 4"/>
          <p:cNvGrpSpPr>
            <a:grpSpLocks/>
          </p:cNvGrpSpPr>
          <p:nvPr/>
        </p:nvGrpSpPr>
        <p:grpSpPr bwMode="auto">
          <a:xfrm>
            <a:off x="5164138" y="2513013"/>
            <a:ext cx="2901950" cy="2819400"/>
            <a:chOff x="3117" y="1427"/>
            <a:chExt cx="1828" cy="1776"/>
          </a:xfrm>
        </p:grpSpPr>
        <p:sp>
          <p:nvSpPr>
            <p:cNvPr id="31749" name="Oval 5"/>
            <p:cNvSpPr>
              <a:spLocks noChangeArrowheads="1"/>
            </p:cNvSpPr>
            <p:nvPr/>
          </p:nvSpPr>
          <p:spPr bwMode="auto">
            <a:xfrm rot="10800000" flipV="1">
              <a:off x="3121" y="2531"/>
              <a:ext cx="1824" cy="672"/>
            </a:xfrm>
            <a:prstGeom prst="ellipse">
              <a:avLst/>
            </a:prstGeom>
            <a:solidFill>
              <a:srgbClr val="DDDDDD">
                <a:alpha val="50000"/>
              </a:srgb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50" name="Freeform 6"/>
            <p:cNvSpPr>
              <a:spLocks/>
            </p:cNvSpPr>
            <p:nvPr/>
          </p:nvSpPr>
          <p:spPr bwMode="auto">
            <a:xfrm rot="10800000" flipV="1">
              <a:off x="3117" y="1427"/>
              <a:ext cx="1827" cy="1776"/>
            </a:xfrm>
            <a:custGeom>
              <a:avLst/>
              <a:gdLst/>
              <a:ahLst/>
              <a:cxnLst>
                <a:cxn ang="0">
                  <a:pos x="1" y="1442"/>
                </a:cxn>
                <a:cxn ang="0">
                  <a:pos x="0" y="1442"/>
                </a:cxn>
                <a:cxn ang="0">
                  <a:pos x="11" y="1382"/>
                </a:cxn>
                <a:cxn ang="0">
                  <a:pos x="913" y="0"/>
                </a:cxn>
                <a:cxn ang="0">
                  <a:pos x="1799" y="1366"/>
                </a:cxn>
                <a:cxn ang="0">
                  <a:pos x="1827" y="1438"/>
                </a:cxn>
                <a:cxn ang="0">
                  <a:pos x="1817" y="1493"/>
                </a:cxn>
                <a:cxn ang="0">
                  <a:pos x="1789" y="1535"/>
                </a:cxn>
                <a:cxn ang="0">
                  <a:pos x="1766" y="1561"/>
                </a:cxn>
                <a:cxn ang="0">
                  <a:pos x="1731" y="1592"/>
                </a:cxn>
                <a:cxn ang="0">
                  <a:pos x="1655" y="1637"/>
                </a:cxn>
                <a:cxn ang="0">
                  <a:pos x="1574" y="1673"/>
                </a:cxn>
                <a:cxn ang="0">
                  <a:pos x="1497" y="1700"/>
                </a:cxn>
                <a:cxn ang="0">
                  <a:pos x="1427" y="1718"/>
                </a:cxn>
                <a:cxn ang="0">
                  <a:pos x="1344" y="1738"/>
                </a:cxn>
                <a:cxn ang="0">
                  <a:pos x="1255" y="1753"/>
                </a:cxn>
                <a:cxn ang="0">
                  <a:pos x="1159" y="1763"/>
                </a:cxn>
                <a:cxn ang="0">
                  <a:pos x="1063" y="1774"/>
                </a:cxn>
                <a:cxn ang="0">
                  <a:pos x="989" y="1775"/>
                </a:cxn>
                <a:cxn ang="0">
                  <a:pos x="913" y="1776"/>
                </a:cxn>
                <a:cxn ang="0">
                  <a:pos x="810" y="1776"/>
                </a:cxn>
                <a:cxn ang="0">
                  <a:pos x="725" y="1769"/>
                </a:cxn>
                <a:cxn ang="0">
                  <a:pos x="627" y="1760"/>
                </a:cxn>
                <a:cxn ang="0">
                  <a:pos x="547" y="1747"/>
                </a:cxn>
                <a:cxn ang="0">
                  <a:pos x="456" y="1732"/>
                </a:cxn>
                <a:cxn ang="0">
                  <a:pos x="385" y="1715"/>
                </a:cxn>
                <a:cxn ang="0">
                  <a:pos x="312" y="1693"/>
                </a:cxn>
                <a:cxn ang="0">
                  <a:pos x="239" y="1669"/>
                </a:cxn>
                <a:cxn ang="0">
                  <a:pos x="175" y="1637"/>
                </a:cxn>
                <a:cxn ang="0">
                  <a:pos x="107" y="1600"/>
                </a:cxn>
                <a:cxn ang="0">
                  <a:pos x="61" y="1561"/>
                </a:cxn>
                <a:cxn ang="0">
                  <a:pos x="26" y="1520"/>
                </a:cxn>
                <a:cxn ang="0">
                  <a:pos x="8" y="1484"/>
                </a:cxn>
                <a:cxn ang="0">
                  <a:pos x="1" y="1443"/>
                </a:cxn>
              </a:cxnLst>
              <a:rect l="0" t="0" r="r" b="b"/>
              <a:pathLst>
                <a:path w="1827" h="1776">
                  <a:moveTo>
                    <a:pt x="1" y="1442"/>
                  </a:moveTo>
                  <a:lnTo>
                    <a:pt x="0" y="1442"/>
                  </a:lnTo>
                  <a:lnTo>
                    <a:pt x="11" y="1382"/>
                  </a:lnTo>
                  <a:lnTo>
                    <a:pt x="913" y="0"/>
                  </a:lnTo>
                  <a:lnTo>
                    <a:pt x="1799" y="1366"/>
                  </a:lnTo>
                  <a:lnTo>
                    <a:pt x="1827" y="1438"/>
                  </a:lnTo>
                  <a:lnTo>
                    <a:pt x="1817" y="1493"/>
                  </a:lnTo>
                  <a:lnTo>
                    <a:pt x="1789" y="1535"/>
                  </a:lnTo>
                  <a:lnTo>
                    <a:pt x="1766" y="1561"/>
                  </a:lnTo>
                  <a:lnTo>
                    <a:pt x="1731" y="1592"/>
                  </a:lnTo>
                  <a:lnTo>
                    <a:pt x="1655" y="1637"/>
                  </a:lnTo>
                  <a:lnTo>
                    <a:pt x="1574" y="1673"/>
                  </a:lnTo>
                  <a:lnTo>
                    <a:pt x="1497" y="1700"/>
                  </a:lnTo>
                  <a:lnTo>
                    <a:pt x="1427" y="1718"/>
                  </a:lnTo>
                  <a:lnTo>
                    <a:pt x="1344" y="1738"/>
                  </a:lnTo>
                  <a:lnTo>
                    <a:pt x="1255" y="1753"/>
                  </a:lnTo>
                  <a:lnTo>
                    <a:pt x="1159" y="1763"/>
                  </a:lnTo>
                  <a:lnTo>
                    <a:pt x="1063" y="1774"/>
                  </a:lnTo>
                  <a:lnTo>
                    <a:pt x="989" y="1775"/>
                  </a:lnTo>
                  <a:lnTo>
                    <a:pt x="913" y="1776"/>
                  </a:lnTo>
                  <a:lnTo>
                    <a:pt x="810" y="1776"/>
                  </a:lnTo>
                  <a:lnTo>
                    <a:pt x="725" y="1769"/>
                  </a:lnTo>
                  <a:lnTo>
                    <a:pt x="627" y="1760"/>
                  </a:lnTo>
                  <a:lnTo>
                    <a:pt x="547" y="1747"/>
                  </a:lnTo>
                  <a:lnTo>
                    <a:pt x="456" y="1732"/>
                  </a:lnTo>
                  <a:lnTo>
                    <a:pt x="385" y="1715"/>
                  </a:lnTo>
                  <a:lnTo>
                    <a:pt x="312" y="1693"/>
                  </a:lnTo>
                  <a:lnTo>
                    <a:pt x="239" y="1669"/>
                  </a:lnTo>
                  <a:lnTo>
                    <a:pt x="175" y="1637"/>
                  </a:lnTo>
                  <a:lnTo>
                    <a:pt x="107" y="1600"/>
                  </a:lnTo>
                  <a:lnTo>
                    <a:pt x="61" y="1561"/>
                  </a:lnTo>
                  <a:lnTo>
                    <a:pt x="26" y="1520"/>
                  </a:lnTo>
                  <a:lnTo>
                    <a:pt x="8" y="1484"/>
                  </a:lnTo>
                  <a:lnTo>
                    <a:pt x="1" y="1443"/>
                  </a:lnTo>
                </a:path>
              </a:pathLst>
            </a:custGeom>
            <a:solidFill>
              <a:srgbClr val="DDDDDD">
                <a:alpha val="50000"/>
              </a:srgbClr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1751" name="Oval 7"/>
          <p:cNvSpPr>
            <a:spLocks noChangeArrowheads="1"/>
          </p:cNvSpPr>
          <p:nvPr/>
        </p:nvSpPr>
        <p:spPr bwMode="auto">
          <a:xfrm>
            <a:off x="1562100" y="4270375"/>
            <a:ext cx="2895600" cy="1066800"/>
          </a:xfrm>
          <a:prstGeom prst="ellipse">
            <a:avLst/>
          </a:prstGeom>
          <a:solidFill>
            <a:srgbClr val="DDDDDD">
              <a:alpha val="50000"/>
            </a:srgb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2" name="Oval 8"/>
          <p:cNvSpPr>
            <a:spLocks noChangeArrowheads="1"/>
          </p:cNvSpPr>
          <p:nvPr/>
        </p:nvSpPr>
        <p:spPr bwMode="auto">
          <a:xfrm>
            <a:off x="1562100" y="1984375"/>
            <a:ext cx="2895600" cy="1066800"/>
          </a:xfrm>
          <a:prstGeom prst="ellipse">
            <a:avLst/>
          </a:prstGeom>
          <a:solidFill>
            <a:srgbClr val="DDDDDD">
              <a:alpha val="50000"/>
            </a:srgb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3" name="Freeform 9"/>
          <p:cNvSpPr>
            <a:spLocks/>
          </p:cNvSpPr>
          <p:nvPr/>
        </p:nvSpPr>
        <p:spPr bwMode="auto">
          <a:xfrm flipV="1">
            <a:off x="1562100" y="1984375"/>
            <a:ext cx="2901950" cy="2819400"/>
          </a:xfrm>
          <a:custGeom>
            <a:avLst/>
            <a:gdLst/>
            <a:ahLst/>
            <a:cxnLst>
              <a:cxn ang="0">
                <a:pos x="2" y="1440"/>
              </a:cxn>
              <a:cxn ang="0">
                <a:pos x="27" y="1519"/>
              </a:cxn>
              <a:cxn ang="0">
                <a:pos x="110" y="1600"/>
              </a:cxn>
              <a:cxn ang="0">
                <a:pos x="223" y="1660"/>
              </a:cxn>
              <a:cxn ang="0">
                <a:pos x="346" y="1705"/>
              </a:cxn>
              <a:cxn ang="0">
                <a:pos x="489" y="1736"/>
              </a:cxn>
              <a:cxn ang="0">
                <a:pos x="644" y="1760"/>
              </a:cxn>
              <a:cxn ang="0">
                <a:pos x="805" y="1775"/>
              </a:cxn>
              <a:cxn ang="0">
                <a:pos x="1053" y="1771"/>
              </a:cxn>
              <a:cxn ang="0">
                <a:pos x="1207" y="1759"/>
              </a:cxn>
              <a:cxn ang="0">
                <a:pos x="1351" y="1736"/>
              </a:cxn>
              <a:cxn ang="0">
                <a:pos x="1489" y="1702"/>
              </a:cxn>
              <a:cxn ang="0">
                <a:pos x="1621" y="1655"/>
              </a:cxn>
              <a:cxn ang="0">
                <a:pos x="1726" y="1595"/>
              </a:cxn>
              <a:cxn ang="0">
                <a:pos x="1810" y="1500"/>
              </a:cxn>
              <a:cxn ang="0">
                <a:pos x="1828" y="1440"/>
              </a:cxn>
              <a:cxn ang="0">
                <a:pos x="1821" y="30"/>
              </a:cxn>
              <a:cxn ang="0">
                <a:pos x="1792" y="92"/>
              </a:cxn>
              <a:cxn ang="0">
                <a:pos x="1724" y="157"/>
              </a:cxn>
              <a:cxn ang="0">
                <a:pos x="1633" y="209"/>
              </a:cxn>
              <a:cxn ang="0">
                <a:pos x="1519" y="253"/>
              </a:cxn>
              <a:cxn ang="0">
                <a:pos x="1423" y="281"/>
              </a:cxn>
              <a:cxn ang="0">
                <a:pos x="1305" y="305"/>
              </a:cxn>
              <a:cxn ang="0">
                <a:pos x="1192" y="320"/>
              </a:cxn>
              <a:cxn ang="0">
                <a:pos x="1068" y="331"/>
              </a:cxn>
              <a:cxn ang="0">
                <a:pos x="914" y="336"/>
              </a:cxn>
              <a:cxn ang="0">
                <a:pos x="724" y="329"/>
              </a:cxn>
              <a:cxn ang="0">
                <a:pos x="538" y="306"/>
              </a:cxn>
              <a:cxn ang="0">
                <a:pos x="415" y="281"/>
              </a:cxn>
              <a:cxn ang="0">
                <a:pos x="291" y="246"/>
              </a:cxn>
              <a:cxn ang="0">
                <a:pos x="177" y="199"/>
              </a:cxn>
              <a:cxn ang="0">
                <a:pos x="79" y="137"/>
              </a:cxn>
              <a:cxn ang="0">
                <a:pos x="14" y="58"/>
              </a:cxn>
              <a:cxn ang="0">
                <a:pos x="2" y="0"/>
              </a:cxn>
            </a:cxnLst>
            <a:rect l="0" t="0" r="r" b="b"/>
            <a:pathLst>
              <a:path w="1828" h="1776">
                <a:moveTo>
                  <a:pt x="2" y="0"/>
                </a:moveTo>
                <a:lnTo>
                  <a:pt x="2" y="1440"/>
                </a:lnTo>
                <a:lnTo>
                  <a:pt x="9" y="1482"/>
                </a:lnTo>
                <a:lnTo>
                  <a:pt x="27" y="1519"/>
                </a:lnTo>
                <a:lnTo>
                  <a:pt x="61" y="1562"/>
                </a:lnTo>
                <a:lnTo>
                  <a:pt x="110" y="1600"/>
                </a:lnTo>
                <a:lnTo>
                  <a:pt x="166" y="1634"/>
                </a:lnTo>
                <a:lnTo>
                  <a:pt x="223" y="1660"/>
                </a:lnTo>
                <a:lnTo>
                  <a:pt x="285" y="1684"/>
                </a:lnTo>
                <a:lnTo>
                  <a:pt x="346" y="1705"/>
                </a:lnTo>
                <a:lnTo>
                  <a:pt x="420" y="1722"/>
                </a:lnTo>
                <a:lnTo>
                  <a:pt x="489" y="1736"/>
                </a:lnTo>
                <a:lnTo>
                  <a:pt x="567" y="1751"/>
                </a:lnTo>
                <a:lnTo>
                  <a:pt x="644" y="1760"/>
                </a:lnTo>
                <a:lnTo>
                  <a:pt x="717" y="1766"/>
                </a:lnTo>
                <a:lnTo>
                  <a:pt x="805" y="1775"/>
                </a:lnTo>
                <a:lnTo>
                  <a:pt x="962" y="1776"/>
                </a:lnTo>
                <a:lnTo>
                  <a:pt x="1053" y="1771"/>
                </a:lnTo>
                <a:lnTo>
                  <a:pt x="1134" y="1766"/>
                </a:lnTo>
                <a:lnTo>
                  <a:pt x="1207" y="1759"/>
                </a:lnTo>
                <a:lnTo>
                  <a:pt x="1274" y="1750"/>
                </a:lnTo>
                <a:lnTo>
                  <a:pt x="1351" y="1736"/>
                </a:lnTo>
                <a:lnTo>
                  <a:pt x="1414" y="1722"/>
                </a:lnTo>
                <a:lnTo>
                  <a:pt x="1489" y="1702"/>
                </a:lnTo>
                <a:lnTo>
                  <a:pt x="1550" y="1681"/>
                </a:lnTo>
                <a:lnTo>
                  <a:pt x="1621" y="1655"/>
                </a:lnTo>
                <a:lnTo>
                  <a:pt x="1672" y="1628"/>
                </a:lnTo>
                <a:lnTo>
                  <a:pt x="1726" y="1595"/>
                </a:lnTo>
                <a:lnTo>
                  <a:pt x="1773" y="1556"/>
                </a:lnTo>
                <a:lnTo>
                  <a:pt x="1810" y="1500"/>
                </a:lnTo>
                <a:lnTo>
                  <a:pt x="1827" y="1456"/>
                </a:lnTo>
                <a:lnTo>
                  <a:pt x="1828" y="1440"/>
                </a:lnTo>
                <a:lnTo>
                  <a:pt x="1826" y="0"/>
                </a:lnTo>
                <a:lnTo>
                  <a:pt x="1821" y="30"/>
                </a:lnTo>
                <a:lnTo>
                  <a:pt x="1812" y="61"/>
                </a:lnTo>
                <a:lnTo>
                  <a:pt x="1792" y="92"/>
                </a:lnTo>
                <a:cubicBezTo>
                  <a:pt x="1783" y="104"/>
                  <a:pt x="1767" y="123"/>
                  <a:pt x="1756" y="134"/>
                </a:cubicBezTo>
                <a:lnTo>
                  <a:pt x="1724" y="157"/>
                </a:lnTo>
                <a:lnTo>
                  <a:pt x="1683" y="182"/>
                </a:lnTo>
                <a:lnTo>
                  <a:pt x="1633" y="209"/>
                </a:lnTo>
                <a:lnTo>
                  <a:pt x="1573" y="233"/>
                </a:lnTo>
                <a:lnTo>
                  <a:pt x="1519" y="253"/>
                </a:lnTo>
                <a:lnTo>
                  <a:pt x="1468" y="269"/>
                </a:lnTo>
                <a:lnTo>
                  <a:pt x="1423" y="281"/>
                </a:lnTo>
                <a:lnTo>
                  <a:pt x="1365" y="294"/>
                </a:lnTo>
                <a:lnTo>
                  <a:pt x="1305" y="305"/>
                </a:lnTo>
                <a:lnTo>
                  <a:pt x="1246" y="313"/>
                </a:lnTo>
                <a:lnTo>
                  <a:pt x="1192" y="320"/>
                </a:lnTo>
                <a:lnTo>
                  <a:pt x="1130" y="326"/>
                </a:lnTo>
                <a:lnTo>
                  <a:pt x="1068" y="331"/>
                </a:lnTo>
                <a:lnTo>
                  <a:pt x="1002" y="334"/>
                </a:lnTo>
                <a:lnTo>
                  <a:pt x="914" y="336"/>
                </a:lnTo>
                <a:lnTo>
                  <a:pt x="805" y="334"/>
                </a:lnTo>
                <a:lnTo>
                  <a:pt x="724" y="329"/>
                </a:lnTo>
                <a:lnTo>
                  <a:pt x="628" y="319"/>
                </a:lnTo>
                <a:lnTo>
                  <a:pt x="538" y="306"/>
                </a:lnTo>
                <a:lnTo>
                  <a:pt x="480" y="295"/>
                </a:lnTo>
                <a:lnTo>
                  <a:pt x="415" y="281"/>
                </a:lnTo>
                <a:lnTo>
                  <a:pt x="354" y="266"/>
                </a:lnTo>
                <a:lnTo>
                  <a:pt x="291" y="246"/>
                </a:lnTo>
                <a:lnTo>
                  <a:pt x="234" y="224"/>
                </a:lnTo>
                <a:lnTo>
                  <a:pt x="177" y="199"/>
                </a:lnTo>
                <a:cubicBezTo>
                  <a:pt x="158" y="189"/>
                  <a:pt x="138" y="177"/>
                  <a:pt x="122" y="167"/>
                </a:cubicBezTo>
                <a:lnTo>
                  <a:pt x="79" y="137"/>
                </a:lnTo>
                <a:cubicBezTo>
                  <a:pt x="66" y="126"/>
                  <a:pt x="54" y="114"/>
                  <a:pt x="43" y="101"/>
                </a:cubicBezTo>
                <a:lnTo>
                  <a:pt x="14" y="58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DDDDDD">
              <a:alpha val="50000"/>
            </a:srgbClr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1754" name="Freeform 10"/>
          <p:cNvSpPr>
            <a:spLocks/>
          </p:cNvSpPr>
          <p:nvPr/>
        </p:nvSpPr>
        <p:spPr bwMode="auto">
          <a:xfrm>
            <a:off x="1562100" y="2517775"/>
            <a:ext cx="2901950" cy="2819400"/>
          </a:xfrm>
          <a:custGeom>
            <a:avLst/>
            <a:gdLst/>
            <a:ahLst/>
            <a:cxnLst>
              <a:cxn ang="0">
                <a:pos x="2" y="1440"/>
              </a:cxn>
              <a:cxn ang="0">
                <a:pos x="27" y="1519"/>
              </a:cxn>
              <a:cxn ang="0">
                <a:pos x="110" y="1600"/>
              </a:cxn>
              <a:cxn ang="0">
                <a:pos x="223" y="1660"/>
              </a:cxn>
              <a:cxn ang="0">
                <a:pos x="346" y="1705"/>
              </a:cxn>
              <a:cxn ang="0">
                <a:pos x="489" y="1736"/>
              </a:cxn>
              <a:cxn ang="0">
                <a:pos x="644" y="1760"/>
              </a:cxn>
              <a:cxn ang="0">
                <a:pos x="805" y="1775"/>
              </a:cxn>
              <a:cxn ang="0">
                <a:pos x="1053" y="1771"/>
              </a:cxn>
              <a:cxn ang="0">
                <a:pos x="1207" y="1759"/>
              </a:cxn>
              <a:cxn ang="0">
                <a:pos x="1351" y="1736"/>
              </a:cxn>
              <a:cxn ang="0">
                <a:pos x="1489" y="1702"/>
              </a:cxn>
              <a:cxn ang="0">
                <a:pos x="1621" y="1655"/>
              </a:cxn>
              <a:cxn ang="0">
                <a:pos x="1726" y="1595"/>
              </a:cxn>
              <a:cxn ang="0">
                <a:pos x="1810" y="1500"/>
              </a:cxn>
              <a:cxn ang="0">
                <a:pos x="1828" y="1440"/>
              </a:cxn>
              <a:cxn ang="0">
                <a:pos x="1821" y="30"/>
              </a:cxn>
              <a:cxn ang="0">
                <a:pos x="1792" y="92"/>
              </a:cxn>
              <a:cxn ang="0">
                <a:pos x="1724" y="157"/>
              </a:cxn>
              <a:cxn ang="0">
                <a:pos x="1633" y="209"/>
              </a:cxn>
              <a:cxn ang="0">
                <a:pos x="1519" y="253"/>
              </a:cxn>
              <a:cxn ang="0">
                <a:pos x="1423" y="281"/>
              </a:cxn>
              <a:cxn ang="0">
                <a:pos x="1305" y="305"/>
              </a:cxn>
              <a:cxn ang="0">
                <a:pos x="1192" y="320"/>
              </a:cxn>
              <a:cxn ang="0">
                <a:pos x="1068" y="331"/>
              </a:cxn>
              <a:cxn ang="0">
                <a:pos x="914" y="336"/>
              </a:cxn>
              <a:cxn ang="0">
                <a:pos x="724" y="329"/>
              </a:cxn>
              <a:cxn ang="0">
                <a:pos x="538" y="306"/>
              </a:cxn>
              <a:cxn ang="0">
                <a:pos x="415" y="281"/>
              </a:cxn>
              <a:cxn ang="0">
                <a:pos x="291" y="246"/>
              </a:cxn>
              <a:cxn ang="0">
                <a:pos x="177" y="199"/>
              </a:cxn>
              <a:cxn ang="0">
                <a:pos x="79" y="137"/>
              </a:cxn>
              <a:cxn ang="0">
                <a:pos x="14" y="58"/>
              </a:cxn>
              <a:cxn ang="0">
                <a:pos x="2" y="0"/>
              </a:cxn>
            </a:cxnLst>
            <a:rect l="0" t="0" r="r" b="b"/>
            <a:pathLst>
              <a:path w="1828" h="1776">
                <a:moveTo>
                  <a:pt x="2" y="0"/>
                </a:moveTo>
                <a:lnTo>
                  <a:pt x="2" y="1440"/>
                </a:lnTo>
                <a:lnTo>
                  <a:pt x="9" y="1482"/>
                </a:lnTo>
                <a:lnTo>
                  <a:pt x="27" y="1519"/>
                </a:lnTo>
                <a:lnTo>
                  <a:pt x="61" y="1562"/>
                </a:lnTo>
                <a:lnTo>
                  <a:pt x="110" y="1600"/>
                </a:lnTo>
                <a:lnTo>
                  <a:pt x="166" y="1634"/>
                </a:lnTo>
                <a:lnTo>
                  <a:pt x="223" y="1660"/>
                </a:lnTo>
                <a:lnTo>
                  <a:pt x="285" y="1684"/>
                </a:lnTo>
                <a:lnTo>
                  <a:pt x="346" y="1705"/>
                </a:lnTo>
                <a:lnTo>
                  <a:pt x="420" y="1722"/>
                </a:lnTo>
                <a:lnTo>
                  <a:pt x="489" y="1736"/>
                </a:lnTo>
                <a:lnTo>
                  <a:pt x="567" y="1751"/>
                </a:lnTo>
                <a:lnTo>
                  <a:pt x="644" y="1760"/>
                </a:lnTo>
                <a:lnTo>
                  <a:pt x="717" y="1766"/>
                </a:lnTo>
                <a:lnTo>
                  <a:pt x="805" y="1775"/>
                </a:lnTo>
                <a:lnTo>
                  <a:pt x="962" y="1776"/>
                </a:lnTo>
                <a:lnTo>
                  <a:pt x="1053" y="1771"/>
                </a:lnTo>
                <a:lnTo>
                  <a:pt x="1134" y="1766"/>
                </a:lnTo>
                <a:lnTo>
                  <a:pt x="1207" y="1759"/>
                </a:lnTo>
                <a:lnTo>
                  <a:pt x="1274" y="1750"/>
                </a:lnTo>
                <a:lnTo>
                  <a:pt x="1351" y="1736"/>
                </a:lnTo>
                <a:lnTo>
                  <a:pt x="1414" y="1722"/>
                </a:lnTo>
                <a:lnTo>
                  <a:pt x="1489" y="1702"/>
                </a:lnTo>
                <a:lnTo>
                  <a:pt x="1550" y="1681"/>
                </a:lnTo>
                <a:lnTo>
                  <a:pt x="1621" y="1655"/>
                </a:lnTo>
                <a:lnTo>
                  <a:pt x="1672" y="1628"/>
                </a:lnTo>
                <a:lnTo>
                  <a:pt x="1726" y="1595"/>
                </a:lnTo>
                <a:lnTo>
                  <a:pt x="1773" y="1556"/>
                </a:lnTo>
                <a:lnTo>
                  <a:pt x="1810" y="1500"/>
                </a:lnTo>
                <a:lnTo>
                  <a:pt x="1827" y="1456"/>
                </a:lnTo>
                <a:lnTo>
                  <a:pt x="1828" y="1440"/>
                </a:lnTo>
                <a:lnTo>
                  <a:pt x="1826" y="0"/>
                </a:lnTo>
                <a:lnTo>
                  <a:pt x="1821" y="30"/>
                </a:lnTo>
                <a:lnTo>
                  <a:pt x="1812" y="61"/>
                </a:lnTo>
                <a:lnTo>
                  <a:pt x="1792" y="92"/>
                </a:lnTo>
                <a:cubicBezTo>
                  <a:pt x="1783" y="104"/>
                  <a:pt x="1767" y="123"/>
                  <a:pt x="1756" y="134"/>
                </a:cubicBezTo>
                <a:lnTo>
                  <a:pt x="1724" y="157"/>
                </a:lnTo>
                <a:lnTo>
                  <a:pt x="1683" y="182"/>
                </a:lnTo>
                <a:lnTo>
                  <a:pt x="1633" y="209"/>
                </a:lnTo>
                <a:lnTo>
                  <a:pt x="1573" y="233"/>
                </a:lnTo>
                <a:lnTo>
                  <a:pt x="1519" y="253"/>
                </a:lnTo>
                <a:lnTo>
                  <a:pt x="1468" y="269"/>
                </a:lnTo>
                <a:lnTo>
                  <a:pt x="1423" y="281"/>
                </a:lnTo>
                <a:lnTo>
                  <a:pt x="1365" y="294"/>
                </a:lnTo>
                <a:lnTo>
                  <a:pt x="1305" y="305"/>
                </a:lnTo>
                <a:lnTo>
                  <a:pt x="1246" y="313"/>
                </a:lnTo>
                <a:lnTo>
                  <a:pt x="1192" y="320"/>
                </a:lnTo>
                <a:lnTo>
                  <a:pt x="1130" y="326"/>
                </a:lnTo>
                <a:lnTo>
                  <a:pt x="1068" y="331"/>
                </a:lnTo>
                <a:lnTo>
                  <a:pt x="1002" y="334"/>
                </a:lnTo>
                <a:lnTo>
                  <a:pt x="914" y="336"/>
                </a:lnTo>
                <a:lnTo>
                  <a:pt x="805" y="334"/>
                </a:lnTo>
                <a:lnTo>
                  <a:pt x="724" y="329"/>
                </a:lnTo>
                <a:lnTo>
                  <a:pt x="628" y="319"/>
                </a:lnTo>
                <a:lnTo>
                  <a:pt x="538" y="306"/>
                </a:lnTo>
                <a:lnTo>
                  <a:pt x="480" y="295"/>
                </a:lnTo>
                <a:lnTo>
                  <a:pt x="415" y="281"/>
                </a:lnTo>
                <a:lnTo>
                  <a:pt x="354" y="266"/>
                </a:lnTo>
                <a:lnTo>
                  <a:pt x="291" y="246"/>
                </a:lnTo>
                <a:lnTo>
                  <a:pt x="234" y="224"/>
                </a:lnTo>
                <a:lnTo>
                  <a:pt x="177" y="199"/>
                </a:lnTo>
                <a:cubicBezTo>
                  <a:pt x="158" y="189"/>
                  <a:pt x="138" y="177"/>
                  <a:pt x="122" y="167"/>
                </a:cubicBezTo>
                <a:lnTo>
                  <a:pt x="79" y="137"/>
                </a:lnTo>
                <a:cubicBezTo>
                  <a:pt x="66" y="126"/>
                  <a:pt x="54" y="114"/>
                  <a:pt x="43" y="101"/>
                </a:cubicBezTo>
                <a:lnTo>
                  <a:pt x="14" y="58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DDDDDD">
              <a:alpha val="50000"/>
            </a:srgbClr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-3.90379E-6 L -0.39184 0.000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772" name="Freeform 4"/>
          <p:cNvSpPr>
            <a:spLocks/>
          </p:cNvSpPr>
          <p:nvPr/>
        </p:nvSpPr>
        <p:spPr bwMode="auto">
          <a:xfrm rot="10800000">
            <a:off x="1331913" y="1768475"/>
            <a:ext cx="2901950" cy="2819400"/>
          </a:xfrm>
          <a:custGeom>
            <a:avLst/>
            <a:gdLst/>
            <a:ahLst/>
            <a:cxnLst>
              <a:cxn ang="0">
                <a:pos x="2" y="1440"/>
              </a:cxn>
              <a:cxn ang="0">
                <a:pos x="27" y="1519"/>
              </a:cxn>
              <a:cxn ang="0">
                <a:pos x="110" y="1600"/>
              </a:cxn>
              <a:cxn ang="0">
                <a:pos x="223" y="1660"/>
              </a:cxn>
              <a:cxn ang="0">
                <a:pos x="346" y="1705"/>
              </a:cxn>
              <a:cxn ang="0">
                <a:pos x="489" y="1736"/>
              </a:cxn>
              <a:cxn ang="0">
                <a:pos x="644" y="1760"/>
              </a:cxn>
              <a:cxn ang="0">
                <a:pos x="805" y="1775"/>
              </a:cxn>
              <a:cxn ang="0">
                <a:pos x="1053" y="1771"/>
              </a:cxn>
              <a:cxn ang="0">
                <a:pos x="1207" y="1759"/>
              </a:cxn>
              <a:cxn ang="0">
                <a:pos x="1351" y="1736"/>
              </a:cxn>
              <a:cxn ang="0">
                <a:pos x="1489" y="1702"/>
              </a:cxn>
              <a:cxn ang="0">
                <a:pos x="1621" y="1655"/>
              </a:cxn>
              <a:cxn ang="0">
                <a:pos x="1726" y="1595"/>
              </a:cxn>
              <a:cxn ang="0">
                <a:pos x="1810" y="1500"/>
              </a:cxn>
              <a:cxn ang="0">
                <a:pos x="1828" y="1440"/>
              </a:cxn>
              <a:cxn ang="0">
                <a:pos x="1821" y="30"/>
              </a:cxn>
              <a:cxn ang="0">
                <a:pos x="1792" y="92"/>
              </a:cxn>
              <a:cxn ang="0">
                <a:pos x="1724" y="157"/>
              </a:cxn>
              <a:cxn ang="0">
                <a:pos x="1633" y="209"/>
              </a:cxn>
              <a:cxn ang="0">
                <a:pos x="1519" y="253"/>
              </a:cxn>
              <a:cxn ang="0">
                <a:pos x="1423" y="281"/>
              </a:cxn>
              <a:cxn ang="0">
                <a:pos x="1305" y="305"/>
              </a:cxn>
              <a:cxn ang="0">
                <a:pos x="1192" y="320"/>
              </a:cxn>
              <a:cxn ang="0">
                <a:pos x="1068" y="331"/>
              </a:cxn>
              <a:cxn ang="0">
                <a:pos x="914" y="336"/>
              </a:cxn>
              <a:cxn ang="0">
                <a:pos x="724" y="329"/>
              </a:cxn>
              <a:cxn ang="0">
                <a:pos x="538" y="306"/>
              </a:cxn>
              <a:cxn ang="0">
                <a:pos x="415" y="281"/>
              </a:cxn>
              <a:cxn ang="0">
                <a:pos x="291" y="246"/>
              </a:cxn>
              <a:cxn ang="0">
                <a:pos x="177" y="199"/>
              </a:cxn>
              <a:cxn ang="0">
                <a:pos x="79" y="137"/>
              </a:cxn>
              <a:cxn ang="0">
                <a:pos x="14" y="58"/>
              </a:cxn>
              <a:cxn ang="0">
                <a:pos x="2" y="0"/>
              </a:cxn>
            </a:cxnLst>
            <a:rect l="0" t="0" r="r" b="b"/>
            <a:pathLst>
              <a:path w="1828" h="1776">
                <a:moveTo>
                  <a:pt x="2" y="0"/>
                </a:moveTo>
                <a:lnTo>
                  <a:pt x="2" y="1440"/>
                </a:lnTo>
                <a:lnTo>
                  <a:pt x="9" y="1482"/>
                </a:lnTo>
                <a:lnTo>
                  <a:pt x="27" y="1519"/>
                </a:lnTo>
                <a:lnTo>
                  <a:pt x="61" y="1562"/>
                </a:lnTo>
                <a:lnTo>
                  <a:pt x="110" y="1600"/>
                </a:lnTo>
                <a:lnTo>
                  <a:pt x="166" y="1634"/>
                </a:lnTo>
                <a:lnTo>
                  <a:pt x="223" y="1660"/>
                </a:lnTo>
                <a:lnTo>
                  <a:pt x="285" y="1684"/>
                </a:lnTo>
                <a:lnTo>
                  <a:pt x="346" y="1705"/>
                </a:lnTo>
                <a:lnTo>
                  <a:pt x="420" y="1722"/>
                </a:lnTo>
                <a:lnTo>
                  <a:pt x="489" y="1736"/>
                </a:lnTo>
                <a:lnTo>
                  <a:pt x="567" y="1751"/>
                </a:lnTo>
                <a:lnTo>
                  <a:pt x="644" y="1760"/>
                </a:lnTo>
                <a:lnTo>
                  <a:pt x="717" y="1766"/>
                </a:lnTo>
                <a:lnTo>
                  <a:pt x="805" y="1775"/>
                </a:lnTo>
                <a:lnTo>
                  <a:pt x="962" y="1776"/>
                </a:lnTo>
                <a:lnTo>
                  <a:pt x="1053" y="1771"/>
                </a:lnTo>
                <a:lnTo>
                  <a:pt x="1134" y="1766"/>
                </a:lnTo>
                <a:lnTo>
                  <a:pt x="1207" y="1759"/>
                </a:lnTo>
                <a:lnTo>
                  <a:pt x="1274" y="1750"/>
                </a:lnTo>
                <a:lnTo>
                  <a:pt x="1351" y="1736"/>
                </a:lnTo>
                <a:lnTo>
                  <a:pt x="1414" y="1722"/>
                </a:lnTo>
                <a:lnTo>
                  <a:pt x="1489" y="1702"/>
                </a:lnTo>
                <a:lnTo>
                  <a:pt x="1550" y="1681"/>
                </a:lnTo>
                <a:lnTo>
                  <a:pt x="1621" y="1655"/>
                </a:lnTo>
                <a:lnTo>
                  <a:pt x="1672" y="1628"/>
                </a:lnTo>
                <a:lnTo>
                  <a:pt x="1726" y="1595"/>
                </a:lnTo>
                <a:lnTo>
                  <a:pt x="1773" y="1556"/>
                </a:lnTo>
                <a:lnTo>
                  <a:pt x="1810" y="1500"/>
                </a:lnTo>
                <a:lnTo>
                  <a:pt x="1827" y="1456"/>
                </a:lnTo>
                <a:lnTo>
                  <a:pt x="1828" y="1440"/>
                </a:lnTo>
                <a:lnTo>
                  <a:pt x="1826" y="0"/>
                </a:lnTo>
                <a:lnTo>
                  <a:pt x="1821" y="30"/>
                </a:lnTo>
                <a:lnTo>
                  <a:pt x="1812" y="61"/>
                </a:lnTo>
                <a:lnTo>
                  <a:pt x="1792" y="92"/>
                </a:lnTo>
                <a:cubicBezTo>
                  <a:pt x="1783" y="104"/>
                  <a:pt x="1767" y="123"/>
                  <a:pt x="1756" y="134"/>
                </a:cubicBezTo>
                <a:lnTo>
                  <a:pt x="1724" y="157"/>
                </a:lnTo>
                <a:lnTo>
                  <a:pt x="1683" y="182"/>
                </a:lnTo>
                <a:lnTo>
                  <a:pt x="1633" y="209"/>
                </a:lnTo>
                <a:lnTo>
                  <a:pt x="1573" y="233"/>
                </a:lnTo>
                <a:lnTo>
                  <a:pt x="1519" y="253"/>
                </a:lnTo>
                <a:lnTo>
                  <a:pt x="1468" y="269"/>
                </a:lnTo>
                <a:lnTo>
                  <a:pt x="1423" y="281"/>
                </a:lnTo>
                <a:lnTo>
                  <a:pt x="1365" y="294"/>
                </a:lnTo>
                <a:lnTo>
                  <a:pt x="1305" y="305"/>
                </a:lnTo>
                <a:lnTo>
                  <a:pt x="1246" y="313"/>
                </a:lnTo>
                <a:lnTo>
                  <a:pt x="1192" y="320"/>
                </a:lnTo>
                <a:lnTo>
                  <a:pt x="1130" y="326"/>
                </a:lnTo>
                <a:lnTo>
                  <a:pt x="1068" y="331"/>
                </a:lnTo>
                <a:lnTo>
                  <a:pt x="1002" y="334"/>
                </a:lnTo>
                <a:lnTo>
                  <a:pt x="914" y="336"/>
                </a:lnTo>
                <a:lnTo>
                  <a:pt x="805" y="334"/>
                </a:lnTo>
                <a:lnTo>
                  <a:pt x="724" y="329"/>
                </a:lnTo>
                <a:lnTo>
                  <a:pt x="628" y="319"/>
                </a:lnTo>
                <a:lnTo>
                  <a:pt x="538" y="306"/>
                </a:lnTo>
                <a:lnTo>
                  <a:pt x="480" y="295"/>
                </a:lnTo>
                <a:lnTo>
                  <a:pt x="415" y="281"/>
                </a:lnTo>
                <a:lnTo>
                  <a:pt x="354" y="266"/>
                </a:lnTo>
                <a:lnTo>
                  <a:pt x="291" y="246"/>
                </a:lnTo>
                <a:lnTo>
                  <a:pt x="234" y="224"/>
                </a:lnTo>
                <a:lnTo>
                  <a:pt x="177" y="199"/>
                </a:lnTo>
                <a:cubicBezTo>
                  <a:pt x="158" y="189"/>
                  <a:pt x="138" y="177"/>
                  <a:pt x="122" y="167"/>
                </a:cubicBezTo>
                <a:lnTo>
                  <a:pt x="79" y="137"/>
                </a:lnTo>
                <a:cubicBezTo>
                  <a:pt x="66" y="126"/>
                  <a:pt x="54" y="114"/>
                  <a:pt x="43" y="101"/>
                </a:cubicBezTo>
                <a:lnTo>
                  <a:pt x="14" y="58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DDDDDD">
              <a:alpha val="50000"/>
            </a:srgbClr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2773" name="Oval 5"/>
          <p:cNvSpPr>
            <a:spLocks noChangeArrowheads="1"/>
          </p:cNvSpPr>
          <p:nvPr/>
        </p:nvSpPr>
        <p:spPr bwMode="auto">
          <a:xfrm rot="10800000">
            <a:off x="1352550" y="4054475"/>
            <a:ext cx="2895600" cy="106680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4" name="Oval 6"/>
          <p:cNvSpPr>
            <a:spLocks noChangeArrowheads="1"/>
          </p:cNvSpPr>
          <p:nvPr/>
        </p:nvSpPr>
        <p:spPr bwMode="auto">
          <a:xfrm rot="10800000">
            <a:off x="1339850" y="4054475"/>
            <a:ext cx="2895600" cy="1066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5" name="Oval 7"/>
          <p:cNvSpPr>
            <a:spLocks noChangeArrowheads="1"/>
          </p:cNvSpPr>
          <p:nvPr/>
        </p:nvSpPr>
        <p:spPr bwMode="auto">
          <a:xfrm rot="10800000" flipV="1">
            <a:off x="1352550" y="4054475"/>
            <a:ext cx="2895600" cy="10668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6" name="Line 8"/>
          <p:cNvSpPr>
            <a:spLocks noChangeShapeType="1"/>
          </p:cNvSpPr>
          <p:nvPr/>
        </p:nvSpPr>
        <p:spPr bwMode="auto">
          <a:xfrm rot="10800000" flipV="1">
            <a:off x="2771775" y="2312988"/>
            <a:ext cx="0" cy="2232025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2777" name="Oval 9"/>
          <p:cNvSpPr>
            <a:spLocks noChangeArrowheads="1"/>
          </p:cNvSpPr>
          <p:nvPr/>
        </p:nvSpPr>
        <p:spPr bwMode="auto">
          <a:xfrm rot="10800000">
            <a:off x="1338263" y="1768475"/>
            <a:ext cx="2895600" cy="1066800"/>
          </a:xfrm>
          <a:prstGeom prst="ellipse">
            <a:avLst/>
          </a:prstGeom>
          <a:solidFill>
            <a:srgbClr val="DDDDDD">
              <a:alpha val="50000"/>
            </a:srgb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8" name="Freeform 10"/>
          <p:cNvSpPr>
            <a:spLocks/>
          </p:cNvSpPr>
          <p:nvPr/>
        </p:nvSpPr>
        <p:spPr bwMode="auto">
          <a:xfrm rot="10800000" flipV="1">
            <a:off x="1331913" y="2301875"/>
            <a:ext cx="2900362" cy="2819400"/>
          </a:xfrm>
          <a:custGeom>
            <a:avLst/>
            <a:gdLst/>
            <a:ahLst/>
            <a:cxnLst>
              <a:cxn ang="0">
                <a:pos x="1" y="1442"/>
              </a:cxn>
              <a:cxn ang="0">
                <a:pos x="0" y="1442"/>
              </a:cxn>
              <a:cxn ang="0">
                <a:pos x="11" y="1382"/>
              </a:cxn>
              <a:cxn ang="0">
                <a:pos x="913" y="0"/>
              </a:cxn>
              <a:cxn ang="0">
                <a:pos x="1799" y="1366"/>
              </a:cxn>
              <a:cxn ang="0">
                <a:pos x="1827" y="1438"/>
              </a:cxn>
              <a:cxn ang="0">
                <a:pos x="1817" y="1493"/>
              </a:cxn>
              <a:cxn ang="0">
                <a:pos x="1789" y="1535"/>
              </a:cxn>
              <a:cxn ang="0">
                <a:pos x="1766" y="1561"/>
              </a:cxn>
              <a:cxn ang="0">
                <a:pos x="1731" y="1592"/>
              </a:cxn>
              <a:cxn ang="0">
                <a:pos x="1655" y="1637"/>
              </a:cxn>
              <a:cxn ang="0">
                <a:pos x="1574" y="1673"/>
              </a:cxn>
              <a:cxn ang="0">
                <a:pos x="1497" y="1700"/>
              </a:cxn>
              <a:cxn ang="0">
                <a:pos x="1427" y="1718"/>
              </a:cxn>
              <a:cxn ang="0">
                <a:pos x="1344" y="1738"/>
              </a:cxn>
              <a:cxn ang="0">
                <a:pos x="1255" y="1753"/>
              </a:cxn>
              <a:cxn ang="0">
                <a:pos x="1159" y="1763"/>
              </a:cxn>
              <a:cxn ang="0">
                <a:pos x="1063" y="1774"/>
              </a:cxn>
              <a:cxn ang="0">
                <a:pos x="989" y="1775"/>
              </a:cxn>
              <a:cxn ang="0">
                <a:pos x="913" y="1776"/>
              </a:cxn>
              <a:cxn ang="0">
                <a:pos x="810" y="1776"/>
              </a:cxn>
              <a:cxn ang="0">
                <a:pos x="725" y="1769"/>
              </a:cxn>
              <a:cxn ang="0">
                <a:pos x="627" y="1760"/>
              </a:cxn>
              <a:cxn ang="0">
                <a:pos x="547" y="1747"/>
              </a:cxn>
              <a:cxn ang="0">
                <a:pos x="456" y="1732"/>
              </a:cxn>
              <a:cxn ang="0">
                <a:pos x="385" y="1715"/>
              </a:cxn>
              <a:cxn ang="0">
                <a:pos x="312" y="1693"/>
              </a:cxn>
              <a:cxn ang="0">
                <a:pos x="239" y="1669"/>
              </a:cxn>
              <a:cxn ang="0">
                <a:pos x="175" y="1637"/>
              </a:cxn>
              <a:cxn ang="0">
                <a:pos x="107" y="1600"/>
              </a:cxn>
              <a:cxn ang="0">
                <a:pos x="61" y="1561"/>
              </a:cxn>
              <a:cxn ang="0">
                <a:pos x="26" y="1520"/>
              </a:cxn>
              <a:cxn ang="0">
                <a:pos x="8" y="1484"/>
              </a:cxn>
              <a:cxn ang="0">
                <a:pos x="1" y="1443"/>
              </a:cxn>
            </a:cxnLst>
            <a:rect l="0" t="0" r="r" b="b"/>
            <a:pathLst>
              <a:path w="1827" h="1776">
                <a:moveTo>
                  <a:pt x="1" y="1442"/>
                </a:moveTo>
                <a:lnTo>
                  <a:pt x="0" y="1442"/>
                </a:lnTo>
                <a:lnTo>
                  <a:pt x="11" y="1382"/>
                </a:lnTo>
                <a:lnTo>
                  <a:pt x="913" y="0"/>
                </a:lnTo>
                <a:lnTo>
                  <a:pt x="1799" y="1366"/>
                </a:lnTo>
                <a:lnTo>
                  <a:pt x="1827" y="1438"/>
                </a:lnTo>
                <a:lnTo>
                  <a:pt x="1817" y="1493"/>
                </a:lnTo>
                <a:lnTo>
                  <a:pt x="1789" y="1535"/>
                </a:lnTo>
                <a:lnTo>
                  <a:pt x="1766" y="1561"/>
                </a:lnTo>
                <a:lnTo>
                  <a:pt x="1731" y="1592"/>
                </a:lnTo>
                <a:lnTo>
                  <a:pt x="1655" y="1637"/>
                </a:lnTo>
                <a:lnTo>
                  <a:pt x="1574" y="1673"/>
                </a:lnTo>
                <a:lnTo>
                  <a:pt x="1497" y="1700"/>
                </a:lnTo>
                <a:lnTo>
                  <a:pt x="1427" y="1718"/>
                </a:lnTo>
                <a:lnTo>
                  <a:pt x="1344" y="1738"/>
                </a:lnTo>
                <a:lnTo>
                  <a:pt x="1255" y="1753"/>
                </a:lnTo>
                <a:lnTo>
                  <a:pt x="1159" y="1763"/>
                </a:lnTo>
                <a:lnTo>
                  <a:pt x="1063" y="1774"/>
                </a:lnTo>
                <a:lnTo>
                  <a:pt x="989" y="1775"/>
                </a:lnTo>
                <a:lnTo>
                  <a:pt x="913" y="1776"/>
                </a:lnTo>
                <a:lnTo>
                  <a:pt x="810" y="1776"/>
                </a:lnTo>
                <a:lnTo>
                  <a:pt x="725" y="1769"/>
                </a:lnTo>
                <a:lnTo>
                  <a:pt x="627" y="1760"/>
                </a:lnTo>
                <a:lnTo>
                  <a:pt x="547" y="1747"/>
                </a:lnTo>
                <a:lnTo>
                  <a:pt x="456" y="1732"/>
                </a:lnTo>
                <a:lnTo>
                  <a:pt x="385" y="1715"/>
                </a:lnTo>
                <a:lnTo>
                  <a:pt x="312" y="1693"/>
                </a:lnTo>
                <a:lnTo>
                  <a:pt x="239" y="1669"/>
                </a:lnTo>
                <a:lnTo>
                  <a:pt x="175" y="1637"/>
                </a:lnTo>
                <a:lnTo>
                  <a:pt x="107" y="1600"/>
                </a:lnTo>
                <a:lnTo>
                  <a:pt x="61" y="1561"/>
                </a:lnTo>
                <a:lnTo>
                  <a:pt x="26" y="1520"/>
                </a:lnTo>
                <a:lnTo>
                  <a:pt x="8" y="1484"/>
                </a:lnTo>
                <a:lnTo>
                  <a:pt x="1" y="1443"/>
                </a:lnTo>
              </a:path>
            </a:pathLst>
          </a:custGeom>
          <a:solidFill>
            <a:srgbClr val="DDDDDD">
              <a:alpha val="50000"/>
            </a:srgbClr>
          </a:solidFill>
          <a:ln w="254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2779" name="Freeform 11"/>
          <p:cNvSpPr>
            <a:spLocks/>
          </p:cNvSpPr>
          <p:nvPr/>
        </p:nvSpPr>
        <p:spPr bwMode="auto">
          <a:xfrm rot="10800000" flipV="1">
            <a:off x="1331913" y="2301875"/>
            <a:ext cx="2901950" cy="2819400"/>
          </a:xfrm>
          <a:custGeom>
            <a:avLst/>
            <a:gdLst/>
            <a:ahLst/>
            <a:cxnLst>
              <a:cxn ang="0">
                <a:pos x="2" y="1440"/>
              </a:cxn>
              <a:cxn ang="0">
                <a:pos x="27" y="1519"/>
              </a:cxn>
              <a:cxn ang="0">
                <a:pos x="110" y="1600"/>
              </a:cxn>
              <a:cxn ang="0">
                <a:pos x="223" y="1660"/>
              </a:cxn>
              <a:cxn ang="0">
                <a:pos x="346" y="1705"/>
              </a:cxn>
              <a:cxn ang="0">
                <a:pos x="489" y="1736"/>
              </a:cxn>
              <a:cxn ang="0">
                <a:pos x="644" y="1760"/>
              </a:cxn>
              <a:cxn ang="0">
                <a:pos x="805" y="1775"/>
              </a:cxn>
              <a:cxn ang="0">
                <a:pos x="1053" y="1771"/>
              </a:cxn>
              <a:cxn ang="0">
                <a:pos x="1207" y="1759"/>
              </a:cxn>
              <a:cxn ang="0">
                <a:pos x="1351" y="1736"/>
              </a:cxn>
              <a:cxn ang="0">
                <a:pos x="1489" y="1702"/>
              </a:cxn>
              <a:cxn ang="0">
                <a:pos x="1621" y="1655"/>
              </a:cxn>
              <a:cxn ang="0">
                <a:pos x="1726" y="1595"/>
              </a:cxn>
              <a:cxn ang="0">
                <a:pos x="1810" y="1500"/>
              </a:cxn>
              <a:cxn ang="0">
                <a:pos x="1828" y="1440"/>
              </a:cxn>
              <a:cxn ang="0">
                <a:pos x="1821" y="30"/>
              </a:cxn>
              <a:cxn ang="0">
                <a:pos x="1792" y="92"/>
              </a:cxn>
              <a:cxn ang="0">
                <a:pos x="1724" y="157"/>
              </a:cxn>
              <a:cxn ang="0">
                <a:pos x="1633" y="209"/>
              </a:cxn>
              <a:cxn ang="0">
                <a:pos x="1519" y="253"/>
              </a:cxn>
              <a:cxn ang="0">
                <a:pos x="1423" y="281"/>
              </a:cxn>
              <a:cxn ang="0">
                <a:pos x="1305" y="305"/>
              </a:cxn>
              <a:cxn ang="0">
                <a:pos x="1192" y="320"/>
              </a:cxn>
              <a:cxn ang="0">
                <a:pos x="1068" y="331"/>
              </a:cxn>
              <a:cxn ang="0">
                <a:pos x="914" y="336"/>
              </a:cxn>
              <a:cxn ang="0">
                <a:pos x="724" y="329"/>
              </a:cxn>
              <a:cxn ang="0">
                <a:pos x="538" y="306"/>
              </a:cxn>
              <a:cxn ang="0">
                <a:pos x="415" y="281"/>
              </a:cxn>
              <a:cxn ang="0">
                <a:pos x="291" y="246"/>
              </a:cxn>
              <a:cxn ang="0">
                <a:pos x="177" y="199"/>
              </a:cxn>
              <a:cxn ang="0">
                <a:pos x="79" y="137"/>
              </a:cxn>
              <a:cxn ang="0">
                <a:pos x="14" y="58"/>
              </a:cxn>
              <a:cxn ang="0">
                <a:pos x="2" y="0"/>
              </a:cxn>
            </a:cxnLst>
            <a:rect l="0" t="0" r="r" b="b"/>
            <a:pathLst>
              <a:path w="1828" h="1776">
                <a:moveTo>
                  <a:pt x="2" y="0"/>
                </a:moveTo>
                <a:lnTo>
                  <a:pt x="2" y="1440"/>
                </a:lnTo>
                <a:lnTo>
                  <a:pt x="9" y="1482"/>
                </a:lnTo>
                <a:lnTo>
                  <a:pt x="27" y="1519"/>
                </a:lnTo>
                <a:lnTo>
                  <a:pt x="61" y="1562"/>
                </a:lnTo>
                <a:lnTo>
                  <a:pt x="110" y="1600"/>
                </a:lnTo>
                <a:lnTo>
                  <a:pt x="166" y="1634"/>
                </a:lnTo>
                <a:lnTo>
                  <a:pt x="223" y="1660"/>
                </a:lnTo>
                <a:lnTo>
                  <a:pt x="285" y="1684"/>
                </a:lnTo>
                <a:lnTo>
                  <a:pt x="346" y="1705"/>
                </a:lnTo>
                <a:lnTo>
                  <a:pt x="420" y="1722"/>
                </a:lnTo>
                <a:lnTo>
                  <a:pt x="489" y="1736"/>
                </a:lnTo>
                <a:lnTo>
                  <a:pt x="567" y="1751"/>
                </a:lnTo>
                <a:lnTo>
                  <a:pt x="644" y="1760"/>
                </a:lnTo>
                <a:lnTo>
                  <a:pt x="717" y="1766"/>
                </a:lnTo>
                <a:lnTo>
                  <a:pt x="805" y="1775"/>
                </a:lnTo>
                <a:lnTo>
                  <a:pt x="962" y="1776"/>
                </a:lnTo>
                <a:lnTo>
                  <a:pt x="1053" y="1771"/>
                </a:lnTo>
                <a:lnTo>
                  <a:pt x="1134" y="1766"/>
                </a:lnTo>
                <a:lnTo>
                  <a:pt x="1207" y="1759"/>
                </a:lnTo>
                <a:lnTo>
                  <a:pt x="1274" y="1750"/>
                </a:lnTo>
                <a:lnTo>
                  <a:pt x="1351" y="1736"/>
                </a:lnTo>
                <a:lnTo>
                  <a:pt x="1414" y="1722"/>
                </a:lnTo>
                <a:lnTo>
                  <a:pt x="1489" y="1702"/>
                </a:lnTo>
                <a:lnTo>
                  <a:pt x="1550" y="1681"/>
                </a:lnTo>
                <a:lnTo>
                  <a:pt x="1621" y="1655"/>
                </a:lnTo>
                <a:lnTo>
                  <a:pt x="1672" y="1628"/>
                </a:lnTo>
                <a:lnTo>
                  <a:pt x="1726" y="1595"/>
                </a:lnTo>
                <a:lnTo>
                  <a:pt x="1773" y="1556"/>
                </a:lnTo>
                <a:lnTo>
                  <a:pt x="1810" y="1500"/>
                </a:lnTo>
                <a:lnTo>
                  <a:pt x="1827" y="1456"/>
                </a:lnTo>
                <a:lnTo>
                  <a:pt x="1828" y="1440"/>
                </a:lnTo>
                <a:lnTo>
                  <a:pt x="1826" y="0"/>
                </a:lnTo>
                <a:lnTo>
                  <a:pt x="1821" y="30"/>
                </a:lnTo>
                <a:lnTo>
                  <a:pt x="1812" y="61"/>
                </a:lnTo>
                <a:lnTo>
                  <a:pt x="1792" y="92"/>
                </a:lnTo>
                <a:cubicBezTo>
                  <a:pt x="1783" y="104"/>
                  <a:pt x="1767" y="123"/>
                  <a:pt x="1756" y="134"/>
                </a:cubicBezTo>
                <a:lnTo>
                  <a:pt x="1724" y="157"/>
                </a:lnTo>
                <a:lnTo>
                  <a:pt x="1683" y="182"/>
                </a:lnTo>
                <a:lnTo>
                  <a:pt x="1633" y="209"/>
                </a:lnTo>
                <a:lnTo>
                  <a:pt x="1573" y="233"/>
                </a:lnTo>
                <a:lnTo>
                  <a:pt x="1519" y="253"/>
                </a:lnTo>
                <a:lnTo>
                  <a:pt x="1468" y="269"/>
                </a:lnTo>
                <a:lnTo>
                  <a:pt x="1423" y="281"/>
                </a:lnTo>
                <a:lnTo>
                  <a:pt x="1365" y="294"/>
                </a:lnTo>
                <a:lnTo>
                  <a:pt x="1305" y="305"/>
                </a:lnTo>
                <a:lnTo>
                  <a:pt x="1246" y="313"/>
                </a:lnTo>
                <a:lnTo>
                  <a:pt x="1192" y="320"/>
                </a:lnTo>
                <a:lnTo>
                  <a:pt x="1130" y="326"/>
                </a:lnTo>
                <a:lnTo>
                  <a:pt x="1068" y="331"/>
                </a:lnTo>
                <a:lnTo>
                  <a:pt x="1002" y="334"/>
                </a:lnTo>
                <a:lnTo>
                  <a:pt x="914" y="336"/>
                </a:lnTo>
                <a:lnTo>
                  <a:pt x="805" y="334"/>
                </a:lnTo>
                <a:lnTo>
                  <a:pt x="724" y="329"/>
                </a:lnTo>
                <a:lnTo>
                  <a:pt x="628" y="319"/>
                </a:lnTo>
                <a:lnTo>
                  <a:pt x="538" y="306"/>
                </a:lnTo>
                <a:lnTo>
                  <a:pt x="480" y="295"/>
                </a:lnTo>
                <a:lnTo>
                  <a:pt x="415" y="281"/>
                </a:lnTo>
                <a:lnTo>
                  <a:pt x="354" y="266"/>
                </a:lnTo>
                <a:lnTo>
                  <a:pt x="291" y="246"/>
                </a:lnTo>
                <a:lnTo>
                  <a:pt x="234" y="224"/>
                </a:lnTo>
                <a:lnTo>
                  <a:pt x="177" y="199"/>
                </a:lnTo>
                <a:cubicBezTo>
                  <a:pt x="158" y="189"/>
                  <a:pt x="138" y="177"/>
                  <a:pt x="122" y="167"/>
                </a:cubicBezTo>
                <a:lnTo>
                  <a:pt x="79" y="137"/>
                </a:lnTo>
                <a:cubicBezTo>
                  <a:pt x="66" y="126"/>
                  <a:pt x="54" y="114"/>
                  <a:pt x="43" y="101"/>
                </a:cubicBezTo>
                <a:lnTo>
                  <a:pt x="14" y="58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DDDDDD">
              <a:alpha val="50000"/>
            </a:srgbClr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2780" name="Oval 12"/>
          <p:cNvSpPr>
            <a:spLocks noChangeArrowheads="1"/>
          </p:cNvSpPr>
          <p:nvPr/>
        </p:nvSpPr>
        <p:spPr bwMode="auto">
          <a:xfrm>
            <a:off x="1331913" y="1768475"/>
            <a:ext cx="2895600" cy="1066800"/>
          </a:xfrm>
          <a:prstGeom prst="ellipse">
            <a:avLst/>
          </a:prstGeom>
          <a:solidFill>
            <a:srgbClr val="DDDDDD">
              <a:alpha val="50000"/>
            </a:srgb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 animBg="1"/>
      <p:bldP spid="3277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685800" y="19891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/>
            <a:r>
              <a:rPr lang="zh-CN" altLang="en-US" sz="32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想一想</a:t>
            </a:r>
            <a:r>
              <a:rPr lang="en-US" altLang="zh-CN" sz="32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:</a:t>
            </a: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755650" y="3152775"/>
            <a:ext cx="786765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3200" b="0">
                <a:latin typeface="华文新魏" pitchFamily="2" charset="-122"/>
                <a:ea typeface="华文新魏" pitchFamily="2" charset="-122"/>
              </a:rPr>
              <a:t>圆柱和圆锥的底和高有什么关系</a:t>
            </a:r>
            <a:r>
              <a:rPr lang="en-US" altLang="zh-CN" sz="3200" b="0">
                <a:latin typeface="华文新魏" pitchFamily="2" charset="-122"/>
                <a:ea typeface="华文新魏" pitchFamily="2" charset="-122"/>
              </a:rPr>
              <a:t>?</a:t>
            </a:r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468313" y="5095875"/>
            <a:ext cx="86756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圆柱和圆锥</a:t>
            </a:r>
            <a:r>
              <a:rPr kumimoji="1" lang="zh-CN" altLang="en-US" sz="3200" u="sng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等底等高</a:t>
            </a:r>
          </a:p>
        </p:txBody>
      </p:sp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已录下的声音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35" presetClass="emph" presetSubtype="0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/>
      <p:bldP spid="52229" grpId="0" build="p"/>
      <p:bldP spid="52230" grpId="0"/>
      <p:bldP spid="52230" grpId="1"/>
      <p:bldP spid="52230" grpId="2"/>
      <p:bldP spid="52230" grpId="3"/>
      <p:bldP spid="52230" grpId="4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Line 4"/>
          <p:cNvSpPr>
            <a:spLocks noChangeShapeType="1"/>
          </p:cNvSpPr>
          <p:nvPr/>
        </p:nvSpPr>
        <p:spPr bwMode="auto">
          <a:xfrm>
            <a:off x="2768600" y="3498850"/>
            <a:ext cx="0" cy="22860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53253" name="Group 5"/>
          <p:cNvGrpSpPr>
            <a:grpSpLocks/>
          </p:cNvGrpSpPr>
          <p:nvPr/>
        </p:nvGrpSpPr>
        <p:grpSpPr bwMode="auto">
          <a:xfrm>
            <a:off x="1331913" y="2955925"/>
            <a:ext cx="2901950" cy="3352800"/>
            <a:chOff x="528" y="1104"/>
            <a:chExt cx="1828" cy="2112"/>
          </a:xfrm>
        </p:grpSpPr>
        <p:sp>
          <p:nvSpPr>
            <p:cNvPr id="53254" name="Oval 6"/>
            <p:cNvSpPr>
              <a:spLocks noChangeArrowheads="1"/>
            </p:cNvSpPr>
            <p:nvPr/>
          </p:nvSpPr>
          <p:spPr bwMode="auto">
            <a:xfrm>
              <a:off x="528" y="2544"/>
              <a:ext cx="1824" cy="672"/>
            </a:xfrm>
            <a:prstGeom prst="ellipse">
              <a:avLst/>
            </a:prstGeom>
            <a:solidFill>
              <a:srgbClr val="DDDDDD">
                <a:alpha val="50000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255" name="Oval 7"/>
            <p:cNvSpPr>
              <a:spLocks noChangeArrowheads="1"/>
            </p:cNvSpPr>
            <p:nvPr/>
          </p:nvSpPr>
          <p:spPr bwMode="auto">
            <a:xfrm>
              <a:off x="528" y="1104"/>
              <a:ext cx="1824" cy="672"/>
            </a:xfrm>
            <a:prstGeom prst="ellipse">
              <a:avLst/>
            </a:prstGeom>
            <a:solidFill>
              <a:srgbClr val="DDDDDD">
                <a:alpha val="50000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256" name="Freeform 8"/>
            <p:cNvSpPr>
              <a:spLocks/>
            </p:cNvSpPr>
            <p:nvPr/>
          </p:nvSpPr>
          <p:spPr bwMode="auto">
            <a:xfrm flipV="1">
              <a:off x="528" y="1104"/>
              <a:ext cx="1828" cy="1776"/>
            </a:xfrm>
            <a:custGeom>
              <a:avLst/>
              <a:gdLst/>
              <a:ahLst/>
              <a:cxnLst>
                <a:cxn ang="0">
                  <a:pos x="2" y="1440"/>
                </a:cxn>
                <a:cxn ang="0">
                  <a:pos x="27" y="1519"/>
                </a:cxn>
                <a:cxn ang="0">
                  <a:pos x="110" y="1600"/>
                </a:cxn>
                <a:cxn ang="0">
                  <a:pos x="223" y="1660"/>
                </a:cxn>
                <a:cxn ang="0">
                  <a:pos x="346" y="1705"/>
                </a:cxn>
                <a:cxn ang="0">
                  <a:pos x="489" y="1736"/>
                </a:cxn>
                <a:cxn ang="0">
                  <a:pos x="644" y="1760"/>
                </a:cxn>
                <a:cxn ang="0">
                  <a:pos x="805" y="1775"/>
                </a:cxn>
                <a:cxn ang="0">
                  <a:pos x="1053" y="1771"/>
                </a:cxn>
                <a:cxn ang="0">
                  <a:pos x="1207" y="1759"/>
                </a:cxn>
                <a:cxn ang="0">
                  <a:pos x="1351" y="1736"/>
                </a:cxn>
                <a:cxn ang="0">
                  <a:pos x="1489" y="1702"/>
                </a:cxn>
                <a:cxn ang="0">
                  <a:pos x="1621" y="1655"/>
                </a:cxn>
                <a:cxn ang="0">
                  <a:pos x="1726" y="1595"/>
                </a:cxn>
                <a:cxn ang="0">
                  <a:pos x="1810" y="1500"/>
                </a:cxn>
                <a:cxn ang="0">
                  <a:pos x="1828" y="1440"/>
                </a:cxn>
                <a:cxn ang="0">
                  <a:pos x="1821" y="30"/>
                </a:cxn>
                <a:cxn ang="0">
                  <a:pos x="1792" y="92"/>
                </a:cxn>
                <a:cxn ang="0">
                  <a:pos x="1724" y="157"/>
                </a:cxn>
                <a:cxn ang="0">
                  <a:pos x="1633" y="209"/>
                </a:cxn>
                <a:cxn ang="0">
                  <a:pos x="1519" y="253"/>
                </a:cxn>
                <a:cxn ang="0">
                  <a:pos x="1423" y="281"/>
                </a:cxn>
                <a:cxn ang="0">
                  <a:pos x="1305" y="305"/>
                </a:cxn>
                <a:cxn ang="0">
                  <a:pos x="1192" y="320"/>
                </a:cxn>
                <a:cxn ang="0">
                  <a:pos x="1068" y="331"/>
                </a:cxn>
                <a:cxn ang="0">
                  <a:pos x="914" y="336"/>
                </a:cxn>
                <a:cxn ang="0">
                  <a:pos x="724" y="329"/>
                </a:cxn>
                <a:cxn ang="0">
                  <a:pos x="538" y="306"/>
                </a:cxn>
                <a:cxn ang="0">
                  <a:pos x="415" y="281"/>
                </a:cxn>
                <a:cxn ang="0">
                  <a:pos x="291" y="246"/>
                </a:cxn>
                <a:cxn ang="0">
                  <a:pos x="177" y="199"/>
                </a:cxn>
                <a:cxn ang="0">
                  <a:pos x="79" y="137"/>
                </a:cxn>
                <a:cxn ang="0">
                  <a:pos x="14" y="58"/>
                </a:cxn>
                <a:cxn ang="0">
                  <a:pos x="2" y="0"/>
                </a:cxn>
              </a:cxnLst>
              <a:rect l="0" t="0" r="r" b="b"/>
              <a:pathLst>
                <a:path w="1828" h="1776">
                  <a:moveTo>
                    <a:pt x="2" y="0"/>
                  </a:moveTo>
                  <a:lnTo>
                    <a:pt x="2" y="1440"/>
                  </a:lnTo>
                  <a:lnTo>
                    <a:pt x="9" y="1482"/>
                  </a:lnTo>
                  <a:lnTo>
                    <a:pt x="27" y="1519"/>
                  </a:lnTo>
                  <a:lnTo>
                    <a:pt x="61" y="1562"/>
                  </a:lnTo>
                  <a:lnTo>
                    <a:pt x="110" y="1600"/>
                  </a:lnTo>
                  <a:lnTo>
                    <a:pt x="166" y="1634"/>
                  </a:lnTo>
                  <a:lnTo>
                    <a:pt x="223" y="1660"/>
                  </a:lnTo>
                  <a:lnTo>
                    <a:pt x="285" y="1684"/>
                  </a:lnTo>
                  <a:lnTo>
                    <a:pt x="346" y="1705"/>
                  </a:lnTo>
                  <a:lnTo>
                    <a:pt x="420" y="1722"/>
                  </a:lnTo>
                  <a:lnTo>
                    <a:pt x="489" y="1736"/>
                  </a:lnTo>
                  <a:lnTo>
                    <a:pt x="567" y="1751"/>
                  </a:lnTo>
                  <a:lnTo>
                    <a:pt x="644" y="1760"/>
                  </a:lnTo>
                  <a:lnTo>
                    <a:pt x="717" y="1766"/>
                  </a:lnTo>
                  <a:lnTo>
                    <a:pt x="805" y="1775"/>
                  </a:lnTo>
                  <a:lnTo>
                    <a:pt x="962" y="1776"/>
                  </a:lnTo>
                  <a:lnTo>
                    <a:pt x="1053" y="1771"/>
                  </a:lnTo>
                  <a:lnTo>
                    <a:pt x="1134" y="1766"/>
                  </a:lnTo>
                  <a:lnTo>
                    <a:pt x="1207" y="1759"/>
                  </a:lnTo>
                  <a:lnTo>
                    <a:pt x="1274" y="1750"/>
                  </a:lnTo>
                  <a:lnTo>
                    <a:pt x="1351" y="1736"/>
                  </a:lnTo>
                  <a:lnTo>
                    <a:pt x="1414" y="1722"/>
                  </a:lnTo>
                  <a:lnTo>
                    <a:pt x="1489" y="1702"/>
                  </a:lnTo>
                  <a:lnTo>
                    <a:pt x="1550" y="1681"/>
                  </a:lnTo>
                  <a:lnTo>
                    <a:pt x="1621" y="1655"/>
                  </a:lnTo>
                  <a:lnTo>
                    <a:pt x="1672" y="1628"/>
                  </a:lnTo>
                  <a:lnTo>
                    <a:pt x="1726" y="1595"/>
                  </a:lnTo>
                  <a:lnTo>
                    <a:pt x="1773" y="1556"/>
                  </a:lnTo>
                  <a:lnTo>
                    <a:pt x="1810" y="1500"/>
                  </a:lnTo>
                  <a:lnTo>
                    <a:pt x="1827" y="1456"/>
                  </a:lnTo>
                  <a:lnTo>
                    <a:pt x="1828" y="1440"/>
                  </a:lnTo>
                  <a:lnTo>
                    <a:pt x="1826" y="0"/>
                  </a:lnTo>
                  <a:lnTo>
                    <a:pt x="1821" y="30"/>
                  </a:lnTo>
                  <a:lnTo>
                    <a:pt x="1812" y="61"/>
                  </a:lnTo>
                  <a:lnTo>
                    <a:pt x="1792" y="92"/>
                  </a:lnTo>
                  <a:cubicBezTo>
                    <a:pt x="1783" y="104"/>
                    <a:pt x="1767" y="123"/>
                    <a:pt x="1756" y="134"/>
                  </a:cubicBezTo>
                  <a:lnTo>
                    <a:pt x="1724" y="157"/>
                  </a:lnTo>
                  <a:lnTo>
                    <a:pt x="1683" y="182"/>
                  </a:lnTo>
                  <a:lnTo>
                    <a:pt x="1633" y="209"/>
                  </a:lnTo>
                  <a:lnTo>
                    <a:pt x="1573" y="233"/>
                  </a:lnTo>
                  <a:lnTo>
                    <a:pt x="1519" y="253"/>
                  </a:lnTo>
                  <a:lnTo>
                    <a:pt x="1468" y="269"/>
                  </a:lnTo>
                  <a:lnTo>
                    <a:pt x="1423" y="281"/>
                  </a:lnTo>
                  <a:lnTo>
                    <a:pt x="1365" y="294"/>
                  </a:lnTo>
                  <a:lnTo>
                    <a:pt x="1305" y="305"/>
                  </a:lnTo>
                  <a:lnTo>
                    <a:pt x="1246" y="313"/>
                  </a:lnTo>
                  <a:lnTo>
                    <a:pt x="1192" y="320"/>
                  </a:lnTo>
                  <a:lnTo>
                    <a:pt x="1130" y="326"/>
                  </a:lnTo>
                  <a:lnTo>
                    <a:pt x="1068" y="331"/>
                  </a:lnTo>
                  <a:lnTo>
                    <a:pt x="1002" y="334"/>
                  </a:lnTo>
                  <a:lnTo>
                    <a:pt x="914" y="336"/>
                  </a:lnTo>
                  <a:lnTo>
                    <a:pt x="805" y="334"/>
                  </a:lnTo>
                  <a:lnTo>
                    <a:pt x="724" y="329"/>
                  </a:lnTo>
                  <a:lnTo>
                    <a:pt x="628" y="319"/>
                  </a:lnTo>
                  <a:lnTo>
                    <a:pt x="538" y="306"/>
                  </a:lnTo>
                  <a:lnTo>
                    <a:pt x="480" y="295"/>
                  </a:lnTo>
                  <a:lnTo>
                    <a:pt x="415" y="281"/>
                  </a:lnTo>
                  <a:lnTo>
                    <a:pt x="354" y="266"/>
                  </a:lnTo>
                  <a:lnTo>
                    <a:pt x="291" y="246"/>
                  </a:lnTo>
                  <a:lnTo>
                    <a:pt x="234" y="224"/>
                  </a:lnTo>
                  <a:lnTo>
                    <a:pt x="177" y="199"/>
                  </a:lnTo>
                  <a:cubicBezTo>
                    <a:pt x="158" y="189"/>
                    <a:pt x="138" y="177"/>
                    <a:pt x="122" y="167"/>
                  </a:cubicBezTo>
                  <a:lnTo>
                    <a:pt x="79" y="137"/>
                  </a:lnTo>
                  <a:cubicBezTo>
                    <a:pt x="66" y="126"/>
                    <a:pt x="54" y="114"/>
                    <a:pt x="43" y="101"/>
                  </a:cubicBezTo>
                  <a:lnTo>
                    <a:pt x="14" y="58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DDDD">
                <a:alpha val="50000"/>
              </a:srgbClr>
            </a:solidFill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57" name="Freeform 9"/>
            <p:cNvSpPr>
              <a:spLocks/>
            </p:cNvSpPr>
            <p:nvPr/>
          </p:nvSpPr>
          <p:spPr bwMode="auto">
            <a:xfrm>
              <a:off x="528" y="1440"/>
              <a:ext cx="1828" cy="1776"/>
            </a:xfrm>
            <a:custGeom>
              <a:avLst/>
              <a:gdLst/>
              <a:ahLst/>
              <a:cxnLst>
                <a:cxn ang="0">
                  <a:pos x="2" y="1440"/>
                </a:cxn>
                <a:cxn ang="0">
                  <a:pos x="27" y="1519"/>
                </a:cxn>
                <a:cxn ang="0">
                  <a:pos x="110" y="1600"/>
                </a:cxn>
                <a:cxn ang="0">
                  <a:pos x="223" y="1660"/>
                </a:cxn>
                <a:cxn ang="0">
                  <a:pos x="346" y="1705"/>
                </a:cxn>
                <a:cxn ang="0">
                  <a:pos x="489" y="1736"/>
                </a:cxn>
                <a:cxn ang="0">
                  <a:pos x="644" y="1760"/>
                </a:cxn>
                <a:cxn ang="0">
                  <a:pos x="805" y="1775"/>
                </a:cxn>
                <a:cxn ang="0">
                  <a:pos x="1053" y="1771"/>
                </a:cxn>
                <a:cxn ang="0">
                  <a:pos x="1207" y="1759"/>
                </a:cxn>
                <a:cxn ang="0">
                  <a:pos x="1351" y="1736"/>
                </a:cxn>
                <a:cxn ang="0">
                  <a:pos x="1489" y="1702"/>
                </a:cxn>
                <a:cxn ang="0">
                  <a:pos x="1621" y="1655"/>
                </a:cxn>
                <a:cxn ang="0">
                  <a:pos x="1726" y="1595"/>
                </a:cxn>
                <a:cxn ang="0">
                  <a:pos x="1810" y="1500"/>
                </a:cxn>
                <a:cxn ang="0">
                  <a:pos x="1828" y="1440"/>
                </a:cxn>
                <a:cxn ang="0">
                  <a:pos x="1821" y="30"/>
                </a:cxn>
                <a:cxn ang="0">
                  <a:pos x="1792" y="92"/>
                </a:cxn>
                <a:cxn ang="0">
                  <a:pos x="1724" y="157"/>
                </a:cxn>
                <a:cxn ang="0">
                  <a:pos x="1633" y="209"/>
                </a:cxn>
                <a:cxn ang="0">
                  <a:pos x="1519" y="253"/>
                </a:cxn>
                <a:cxn ang="0">
                  <a:pos x="1423" y="281"/>
                </a:cxn>
                <a:cxn ang="0">
                  <a:pos x="1305" y="305"/>
                </a:cxn>
                <a:cxn ang="0">
                  <a:pos x="1192" y="320"/>
                </a:cxn>
                <a:cxn ang="0">
                  <a:pos x="1068" y="331"/>
                </a:cxn>
                <a:cxn ang="0">
                  <a:pos x="914" y="336"/>
                </a:cxn>
                <a:cxn ang="0">
                  <a:pos x="724" y="329"/>
                </a:cxn>
                <a:cxn ang="0">
                  <a:pos x="538" y="306"/>
                </a:cxn>
                <a:cxn ang="0">
                  <a:pos x="415" y="281"/>
                </a:cxn>
                <a:cxn ang="0">
                  <a:pos x="291" y="246"/>
                </a:cxn>
                <a:cxn ang="0">
                  <a:pos x="177" y="199"/>
                </a:cxn>
                <a:cxn ang="0">
                  <a:pos x="79" y="137"/>
                </a:cxn>
                <a:cxn ang="0">
                  <a:pos x="14" y="58"/>
                </a:cxn>
                <a:cxn ang="0">
                  <a:pos x="2" y="0"/>
                </a:cxn>
              </a:cxnLst>
              <a:rect l="0" t="0" r="r" b="b"/>
              <a:pathLst>
                <a:path w="1828" h="1776">
                  <a:moveTo>
                    <a:pt x="2" y="0"/>
                  </a:moveTo>
                  <a:lnTo>
                    <a:pt x="2" y="1440"/>
                  </a:lnTo>
                  <a:lnTo>
                    <a:pt x="9" y="1482"/>
                  </a:lnTo>
                  <a:lnTo>
                    <a:pt x="27" y="1519"/>
                  </a:lnTo>
                  <a:lnTo>
                    <a:pt x="61" y="1562"/>
                  </a:lnTo>
                  <a:lnTo>
                    <a:pt x="110" y="1600"/>
                  </a:lnTo>
                  <a:lnTo>
                    <a:pt x="166" y="1634"/>
                  </a:lnTo>
                  <a:lnTo>
                    <a:pt x="223" y="1660"/>
                  </a:lnTo>
                  <a:lnTo>
                    <a:pt x="285" y="1684"/>
                  </a:lnTo>
                  <a:lnTo>
                    <a:pt x="346" y="1705"/>
                  </a:lnTo>
                  <a:lnTo>
                    <a:pt x="420" y="1722"/>
                  </a:lnTo>
                  <a:lnTo>
                    <a:pt x="489" y="1736"/>
                  </a:lnTo>
                  <a:lnTo>
                    <a:pt x="567" y="1751"/>
                  </a:lnTo>
                  <a:lnTo>
                    <a:pt x="644" y="1760"/>
                  </a:lnTo>
                  <a:lnTo>
                    <a:pt x="717" y="1766"/>
                  </a:lnTo>
                  <a:lnTo>
                    <a:pt x="805" y="1775"/>
                  </a:lnTo>
                  <a:lnTo>
                    <a:pt x="962" y="1776"/>
                  </a:lnTo>
                  <a:lnTo>
                    <a:pt x="1053" y="1771"/>
                  </a:lnTo>
                  <a:lnTo>
                    <a:pt x="1134" y="1766"/>
                  </a:lnTo>
                  <a:lnTo>
                    <a:pt x="1207" y="1759"/>
                  </a:lnTo>
                  <a:lnTo>
                    <a:pt x="1274" y="1750"/>
                  </a:lnTo>
                  <a:lnTo>
                    <a:pt x="1351" y="1736"/>
                  </a:lnTo>
                  <a:lnTo>
                    <a:pt x="1414" y="1722"/>
                  </a:lnTo>
                  <a:lnTo>
                    <a:pt x="1489" y="1702"/>
                  </a:lnTo>
                  <a:lnTo>
                    <a:pt x="1550" y="1681"/>
                  </a:lnTo>
                  <a:lnTo>
                    <a:pt x="1621" y="1655"/>
                  </a:lnTo>
                  <a:lnTo>
                    <a:pt x="1672" y="1628"/>
                  </a:lnTo>
                  <a:lnTo>
                    <a:pt x="1726" y="1595"/>
                  </a:lnTo>
                  <a:lnTo>
                    <a:pt x="1773" y="1556"/>
                  </a:lnTo>
                  <a:lnTo>
                    <a:pt x="1810" y="1500"/>
                  </a:lnTo>
                  <a:lnTo>
                    <a:pt x="1827" y="1456"/>
                  </a:lnTo>
                  <a:lnTo>
                    <a:pt x="1828" y="1440"/>
                  </a:lnTo>
                  <a:lnTo>
                    <a:pt x="1826" y="0"/>
                  </a:lnTo>
                  <a:lnTo>
                    <a:pt x="1821" y="30"/>
                  </a:lnTo>
                  <a:lnTo>
                    <a:pt x="1812" y="61"/>
                  </a:lnTo>
                  <a:lnTo>
                    <a:pt x="1792" y="92"/>
                  </a:lnTo>
                  <a:cubicBezTo>
                    <a:pt x="1783" y="104"/>
                    <a:pt x="1767" y="123"/>
                    <a:pt x="1756" y="134"/>
                  </a:cubicBezTo>
                  <a:lnTo>
                    <a:pt x="1724" y="157"/>
                  </a:lnTo>
                  <a:lnTo>
                    <a:pt x="1683" y="182"/>
                  </a:lnTo>
                  <a:lnTo>
                    <a:pt x="1633" y="209"/>
                  </a:lnTo>
                  <a:lnTo>
                    <a:pt x="1573" y="233"/>
                  </a:lnTo>
                  <a:lnTo>
                    <a:pt x="1519" y="253"/>
                  </a:lnTo>
                  <a:lnTo>
                    <a:pt x="1468" y="269"/>
                  </a:lnTo>
                  <a:lnTo>
                    <a:pt x="1423" y="281"/>
                  </a:lnTo>
                  <a:lnTo>
                    <a:pt x="1365" y="294"/>
                  </a:lnTo>
                  <a:lnTo>
                    <a:pt x="1305" y="305"/>
                  </a:lnTo>
                  <a:lnTo>
                    <a:pt x="1246" y="313"/>
                  </a:lnTo>
                  <a:lnTo>
                    <a:pt x="1192" y="320"/>
                  </a:lnTo>
                  <a:lnTo>
                    <a:pt x="1130" y="326"/>
                  </a:lnTo>
                  <a:lnTo>
                    <a:pt x="1068" y="331"/>
                  </a:lnTo>
                  <a:lnTo>
                    <a:pt x="1002" y="334"/>
                  </a:lnTo>
                  <a:lnTo>
                    <a:pt x="914" y="336"/>
                  </a:lnTo>
                  <a:lnTo>
                    <a:pt x="805" y="334"/>
                  </a:lnTo>
                  <a:lnTo>
                    <a:pt x="724" y="329"/>
                  </a:lnTo>
                  <a:lnTo>
                    <a:pt x="628" y="319"/>
                  </a:lnTo>
                  <a:lnTo>
                    <a:pt x="538" y="306"/>
                  </a:lnTo>
                  <a:lnTo>
                    <a:pt x="480" y="295"/>
                  </a:lnTo>
                  <a:lnTo>
                    <a:pt x="415" y="281"/>
                  </a:lnTo>
                  <a:lnTo>
                    <a:pt x="354" y="266"/>
                  </a:lnTo>
                  <a:lnTo>
                    <a:pt x="291" y="246"/>
                  </a:lnTo>
                  <a:lnTo>
                    <a:pt x="234" y="224"/>
                  </a:lnTo>
                  <a:lnTo>
                    <a:pt x="177" y="199"/>
                  </a:lnTo>
                  <a:cubicBezTo>
                    <a:pt x="158" y="189"/>
                    <a:pt x="138" y="177"/>
                    <a:pt x="122" y="167"/>
                  </a:cubicBezTo>
                  <a:lnTo>
                    <a:pt x="79" y="137"/>
                  </a:lnTo>
                  <a:cubicBezTo>
                    <a:pt x="66" y="126"/>
                    <a:pt x="54" y="114"/>
                    <a:pt x="43" y="101"/>
                  </a:cubicBezTo>
                  <a:lnTo>
                    <a:pt x="14" y="58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DDDD">
                <a:alpha val="50000"/>
              </a:srgbClr>
            </a:solidFill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3258" name="Oval 10"/>
          <p:cNvSpPr>
            <a:spLocks noChangeArrowheads="1"/>
          </p:cNvSpPr>
          <p:nvPr/>
        </p:nvSpPr>
        <p:spPr bwMode="auto">
          <a:xfrm>
            <a:off x="1331913" y="2960688"/>
            <a:ext cx="2895600" cy="1066800"/>
          </a:xfrm>
          <a:prstGeom prst="ellipse">
            <a:avLst/>
          </a:prstGeom>
          <a:solidFill>
            <a:srgbClr val="00CCFF">
              <a:alpha val="50000"/>
            </a:srgbClr>
          </a:solidFill>
          <a:ln w="9525">
            <a:solidFill>
              <a:schemeClr val="tx1">
                <a:alpha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3259" name="Group 11"/>
          <p:cNvGrpSpPr>
            <a:grpSpLocks/>
          </p:cNvGrpSpPr>
          <p:nvPr/>
        </p:nvGrpSpPr>
        <p:grpSpPr bwMode="auto">
          <a:xfrm>
            <a:off x="1295400" y="2960688"/>
            <a:ext cx="2916238" cy="2832100"/>
            <a:chOff x="2109" y="1117"/>
            <a:chExt cx="1837" cy="1784"/>
          </a:xfrm>
        </p:grpSpPr>
        <p:sp>
          <p:nvSpPr>
            <p:cNvPr id="53260" name="Line 12"/>
            <p:cNvSpPr>
              <a:spLocks noChangeShapeType="1"/>
            </p:cNvSpPr>
            <p:nvPr/>
          </p:nvSpPr>
          <p:spPr bwMode="auto">
            <a:xfrm>
              <a:off x="3039" y="1461"/>
              <a:ext cx="0" cy="144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 type="oval" w="med" len="med"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61" name="Freeform 13"/>
            <p:cNvSpPr>
              <a:spLocks/>
            </p:cNvSpPr>
            <p:nvPr/>
          </p:nvSpPr>
          <p:spPr bwMode="auto">
            <a:xfrm flipV="1">
              <a:off x="2119" y="1125"/>
              <a:ext cx="1827" cy="1776"/>
            </a:xfrm>
            <a:custGeom>
              <a:avLst/>
              <a:gdLst/>
              <a:ahLst/>
              <a:cxnLst>
                <a:cxn ang="0">
                  <a:pos x="1" y="1442"/>
                </a:cxn>
                <a:cxn ang="0">
                  <a:pos x="0" y="1442"/>
                </a:cxn>
                <a:cxn ang="0">
                  <a:pos x="11" y="1382"/>
                </a:cxn>
                <a:cxn ang="0">
                  <a:pos x="913" y="0"/>
                </a:cxn>
                <a:cxn ang="0">
                  <a:pos x="1799" y="1366"/>
                </a:cxn>
                <a:cxn ang="0">
                  <a:pos x="1827" y="1438"/>
                </a:cxn>
                <a:cxn ang="0">
                  <a:pos x="1817" y="1493"/>
                </a:cxn>
                <a:cxn ang="0">
                  <a:pos x="1789" y="1535"/>
                </a:cxn>
                <a:cxn ang="0">
                  <a:pos x="1766" y="1561"/>
                </a:cxn>
                <a:cxn ang="0">
                  <a:pos x="1731" y="1592"/>
                </a:cxn>
                <a:cxn ang="0">
                  <a:pos x="1655" y="1637"/>
                </a:cxn>
                <a:cxn ang="0">
                  <a:pos x="1574" y="1673"/>
                </a:cxn>
                <a:cxn ang="0">
                  <a:pos x="1497" y="1700"/>
                </a:cxn>
                <a:cxn ang="0">
                  <a:pos x="1427" y="1718"/>
                </a:cxn>
                <a:cxn ang="0">
                  <a:pos x="1344" y="1738"/>
                </a:cxn>
                <a:cxn ang="0">
                  <a:pos x="1255" y="1753"/>
                </a:cxn>
                <a:cxn ang="0">
                  <a:pos x="1159" y="1763"/>
                </a:cxn>
                <a:cxn ang="0">
                  <a:pos x="1063" y="1774"/>
                </a:cxn>
                <a:cxn ang="0">
                  <a:pos x="989" y="1775"/>
                </a:cxn>
                <a:cxn ang="0">
                  <a:pos x="913" y="1776"/>
                </a:cxn>
                <a:cxn ang="0">
                  <a:pos x="810" y="1776"/>
                </a:cxn>
                <a:cxn ang="0">
                  <a:pos x="725" y="1769"/>
                </a:cxn>
                <a:cxn ang="0">
                  <a:pos x="627" y="1760"/>
                </a:cxn>
                <a:cxn ang="0">
                  <a:pos x="547" y="1747"/>
                </a:cxn>
                <a:cxn ang="0">
                  <a:pos x="456" y="1732"/>
                </a:cxn>
                <a:cxn ang="0">
                  <a:pos x="385" y="1715"/>
                </a:cxn>
                <a:cxn ang="0">
                  <a:pos x="312" y="1693"/>
                </a:cxn>
                <a:cxn ang="0">
                  <a:pos x="239" y="1669"/>
                </a:cxn>
                <a:cxn ang="0">
                  <a:pos x="175" y="1637"/>
                </a:cxn>
                <a:cxn ang="0">
                  <a:pos x="107" y="1600"/>
                </a:cxn>
                <a:cxn ang="0">
                  <a:pos x="61" y="1561"/>
                </a:cxn>
                <a:cxn ang="0">
                  <a:pos x="26" y="1520"/>
                </a:cxn>
                <a:cxn ang="0">
                  <a:pos x="8" y="1484"/>
                </a:cxn>
                <a:cxn ang="0">
                  <a:pos x="1" y="1443"/>
                </a:cxn>
              </a:cxnLst>
              <a:rect l="0" t="0" r="r" b="b"/>
              <a:pathLst>
                <a:path w="1827" h="1776">
                  <a:moveTo>
                    <a:pt x="1" y="1442"/>
                  </a:moveTo>
                  <a:lnTo>
                    <a:pt x="0" y="1442"/>
                  </a:lnTo>
                  <a:lnTo>
                    <a:pt x="11" y="1382"/>
                  </a:lnTo>
                  <a:lnTo>
                    <a:pt x="913" y="0"/>
                  </a:lnTo>
                  <a:lnTo>
                    <a:pt x="1799" y="1366"/>
                  </a:lnTo>
                  <a:lnTo>
                    <a:pt x="1827" y="1438"/>
                  </a:lnTo>
                  <a:lnTo>
                    <a:pt x="1817" y="1493"/>
                  </a:lnTo>
                  <a:lnTo>
                    <a:pt x="1789" y="1535"/>
                  </a:lnTo>
                  <a:lnTo>
                    <a:pt x="1766" y="1561"/>
                  </a:lnTo>
                  <a:lnTo>
                    <a:pt x="1731" y="1592"/>
                  </a:lnTo>
                  <a:lnTo>
                    <a:pt x="1655" y="1637"/>
                  </a:lnTo>
                  <a:lnTo>
                    <a:pt x="1574" y="1673"/>
                  </a:lnTo>
                  <a:lnTo>
                    <a:pt x="1497" y="1700"/>
                  </a:lnTo>
                  <a:lnTo>
                    <a:pt x="1427" y="1718"/>
                  </a:lnTo>
                  <a:lnTo>
                    <a:pt x="1344" y="1738"/>
                  </a:lnTo>
                  <a:lnTo>
                    <a:pt x="1255" y="1753"/>
                  </a:lnTo>
                  <a:lnTo>
                    <a:pt x="1159" y="1763"/>
                  </a:lnTo>
                  <a:lnTo>
                    <a:pt x="1063" y="1774"/>
                  </a:lnTo>
                  <a:lnTo>
                    <a:pt x="989" y="1775"/>
                  </a:lnTo>
                  <a:lnTo>
                    <a:pt x="913" y="1776"/>
                  </a:lnTo>
                  <a:lnTo>
                    <a:pt x="810" y="1776"/>
                  </a:lnTo>
                  <a:lnTo>
                    <a:pt x="725" y="1769"/>
                  </a:lnTo>
                  <a:lnTo>
                    <a:pt x="627" y="1760"/>
                  </a:lnTo>
                  <a:lnTo>
                    <a:pt x="547" y="1747"/>
                  </a:lnTo>
                  <a:lnTo>
                    <a:pt x="456" y="1732"/>
                  </a:lnTo>
                  <a:lnTo>
                    <a:pt x="385" y="1715"/>
                  </a:lnTo>
                  <a:lnTo>
                    <a:pt x="312" y="1693"/>
                  </a:lnTo>
                  <a:lnTo>
                    <a:pt x="239" y="1669"/>
                  </a:lnTo>
                  <a:lnTo>
                    <a:pt x="175" y="1637"/>
                  </a:lnTo>
                  <a:lnTo>
                    <a:pt x="107" y="1600"/>
                  </a:lnTo>
                  <a:lnTo>
                    <a:pt x="61" y="1561"/>
                  </a:lnTo>
                  <a:lnTo>
                    <a:pt x="26" y="1520"/>
                  </a:lnTo>
                  <a:lnTo>
                    <a:pt x="8" y="1484"/>
                  </a:lnTo>
                  <a:lnTo>
                    <a:pt x="1" y="1443"/>
                  </a:lnTo>
                </a:path>
              </a:pathLst>
            </a:custGeom>
            <a:solidFill>
              <a:srgbClr val="DDDDDD">
                <a:alpha val="50000"/>
              </a:srgbClr>
            </a:solidFill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62" name="Oval 14"/>
            <p:cNvSpPr>
              <a:spLocks noChangeArrowheads="1"/>
            </p:cNvSpPr>
            <p:nvPr/>
          </p:nvSpPr>
          <p:spPr bwMode="auto">
            <a:xfrm>
              <a:off x="2109" y="1117"/>
              <a:ext cx="1837" cy="658"/>
            </a:xfrm>
            <a:prstGeom prst="ellipse">
              <a:avLst/>
            </a:prstGeom>
            <a:solidFill>
              <a:srgbClr val="00CCFF">
                <a:alpha val="56000"/>
              </a:srgbClr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3" name="同侧圆角矩形 1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14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32948E-6 L 0.39185 0.003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00" y="2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六年级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Freeform 4"/>
          <p:cNvSpPr>
            <a:spLocks/>
          </p:cNvSpPr>
          <p:nvPr/>
        </p:nvSpPr>
        <p:spPr bwMode="auto">
          <a:xfrm flipV="1">
            <a:off x="4948238" y="2287588"/>
            <a:ext cx="2900362" cy="2819400"/>
          </a:xfrm>
          <a:custGeom>
            <a:avLst/>
            <a:gdLst/>
            <a:ahLst/>
            <a:cxnLst>
              <a:cxn ang="0">
                <a:pos x="1" y="1442"/>
              </a:cxn>
              <a:cxn ang="0">
                <a:pos x="0" y="1442"/>
              </a:cxn>
              <a:cxn ang="0">
                <a:pos x="11" y="1382"/>
              </a:cxn>
              <a:cxn ang="0">
                <a:pos x="913" y="0"/>
              </a:cxn>
              <a:cxn ang="0">
                <a:pos x="1799" y="1366"/>
              </a:cxn>
              <a:cxn ang="0">
                <a:pos x="1827" y="1438"/>
              </a:cxn>
              <a:cxn ang="0">
                <a:pos x="1817" y="1493"/>
              </a:cxn>
              <a:cxn ang="0">
                <a:pos x="1789" y="1535"/>
              </a:cxn>
              <a:cxn ang="0">
                <a:pos x="1766" y="1561"/>
              </a:cxn>
              <a:cxn ang="0">
                <a:pos x="1731" y="1592"/>
              </a:cxn>
              <a:cxn ang="0">
                <a:pos x="1655" y="1637"/>
              </a:cxn>
              <a:cxn ang="0">
                <a:pos x="1574" y="1673"/>
              </a:cxn>
              <a:cxn ang="0">
                <a:pos x="1497" y="1700"/>
              </a:cxn>
              <a:cxn ang="0">
                <a:pos x="1427" y="1718"/>
              </a:cxn>
              <a:cxn ang="0">
                <a:pos x="1344" y="1738"/>
              </a:cxn>
              <a:cxn ang="0">
                <a:pos x="1255" y="1753"/>
              </a:cxn>
              <a:cxn ang="0">
                <a:pos x="1159" y="1763"/>
              </a:cxn>
              <a:cxn ang="0">
                <a:pos x="1063" y="1774"/>
              </a:cxn>
              <a:cxn ang="0">
                <a:pos x="989" y="1775"/>
              </a:cxn>
              <a:cxn ang="0">
                <a:pos x="913" y="1776"/>
              </a:cxn>
              <a:cxn ang="0">
                <a:pos x="810" y="1776"/>
              </a:cxn>
              <a:cxn ang="0">
                <a:pos x="725" y="1769"/>
              </a:cxn>
              <a:cxn ang="0">
                <a:pos x="627" y="1760"/>
              </a:cxn>
              <a:cxn ang="0">
                <a:pos x="547" y="1747"/>
              </a:cxn>
              <a:cxn ang="0">
                <a:pos x="456" y="1732"/>
              </a:cxn>
              <a:cxn ang="0">
                <a:pos x="385" y="1715"/>
              </a:cxn>
              <a:cxn ang="0">
                <a:pos x="312" y="1693"/>
              </a:cxn>
              <a:cxn ang="0">
                <a:pos x="239" y="1669"/>
              </a:cxn>
              <a:cxn ang="0">
                <a:pos x="175" y="1637"/>
              </a:cxn>
              <a:cxn ang="0">
                <a:pos x="107" y="1600"/>
              </a:cxn>
              <a:cxn ang="0">
                <a:pos x="61" y="1561"/>
              </a:cxn>
              <a:cxn ang="0">
                <a:pos x="26" y="1520"/>
              </a:cxn>
              <a:cxn ang="0">
                <a:pos x="8" y="1484"/>
              </a:cxn>
              <a:cxn ang="0">
                <a:pos x="1" y="1443"/>
              </a:cxn>
            </a:cxnLst>
            <a:rect l="0" t="0" r="r" b="b"/>
            <a:pathLst>
              <a:path w="1827" h="1776">
                <a:moveTo>
                  <a:pt x="1" y="1442"/>
                </a:moveTo>
                <a:lnTo>
                  <a:pt x="0" y="1442"/>
                </a:lnTo>
                <a:lnTo>
                  <a:pt x="11" y="1382"/>
                </a:lnTo>
                <a:lnTo>
                  <a:pt x="913" y="0"/>
                </a:lnTo>
                <a:lnTo>
                  <a:pt x="1799" y="1366"/>
                </a:lnTo>
                <a:lnTo>
                  <a:pt x="1827" y="1438"/>
                </a:lnTo>
                <a:lnTo>
                  <a:pt x="1817" y="1493"/>
                </a:lnTo>
                <a:lnTo>
                  <a:pt x="1789" y="1535"/>
                </a:lnTo>
                <a:lnTo>
                  <a:pt x="1766" y="1561"/>
                </a:lnTo>
                <a:lnTo>
                  <a:pt x="1731" y="1592"/>
                </a:lnTo>
                <a:lnTo>
                  <a:pt x="1655" y="1637"/>
                </a:lnTo>
                <a:lnTo>
                  <a:pt x="1574" y="1673"/>
                </a:lnTo>
                <a:lnTo>
                  <a:pt x="1497" y="1700"/>
                </a:lnTo>
                <a:lnTo>
                  <a:pt x="1427" y="1718"/>
                </a:lnTo>
                <a:lnTo>
                  <a:pt x="1344" y="1738"/>
                </a:lnTo>
                <a:lnTo>
                  <a:pt x="1255" y="1753"/>
                </a:lnTo>
                <a:lnTo>
                  <a:pt x="1159" y="1763"/>
                </a:lnTo>
                <a:lnTo>
                  <a:pt x="1063" y="1774"/>
                </a:lnTo>
                <a:lnTo>
                  <a:pt x="989" y="1775"/>
                </a:lnTo>
                <a:lnTo>
                  <a:pt x="913" y="1776"/>
                </a:lnTo>
                <a:lnTo>
                  <a:pt x="810" y="1776"/>
                </a:lnTo>
                <a:lnTo>
                  <a:pt x="725" y="1769"/>
                </a:lnTo>
                <a:lnTo>
                  <a:pt x="627" y="1760"/>
                </a:lnTo>
                <a:lnTo>
                  <a:pt x="547" y="1747"/>
                </a:lnTo>
                <a:lnTo>
                  <a:pt x="456" y="1732"/>
                </a:lnTo>
                <a:lnTo>
                  <a:pt x="385" y="1715"/>
                </a:lnTo>
                <a:lnTo>
                  <a:pt x="312" y="1693"/>
                </a:lnTo>
                <a:lnTo>
                  <a:pt x="239" y="1669"/>
                </a:lnTo>
                <a:lnTo>
                  <a:pt x="175" y="1637"/>
                </a:lnTo>
                <a:lnTo>
                  <a:pt x="107" y="1600"/>
                </a:lnTo>
                <a:lnTo>
                  <a:pt x="61" y="1561"/>
                </a:lnTo>
                <a:lnTo>
                  <a:pt x="26" y="1520"/>
                </a:lnTo>
                <a:lnTo>
                  <a:pt x="8" y="1484"/>
                </a:lnTo>
                <a:lnTo>
                  <a:pt x="1" y="1443"/>
                </a:lnTo>
              </a:path>
            </a:pathLst>
          </a:custGeom>
          <a:solidFill>
            <a:srgbClr val="DDDDDD">
              <a:alpha val="50000"/>
            </a:srgbClr>
          </a:solidFill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4277" name="Oval 5"/>
          <p:cNvSpPr>
            <a:spLocks noChangeArrowheads="1"/>
          </p:cNvSpPr>
          <p:nvPr/>
        </p:nvSpPr>
        <p:spPr bwMode="auto">
          <a:xfrm flipV="1">
            <a:off x="4948238" y="2266950"/>
            <a:ext cx="2895600" cy="10668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4278" name="Group 6"/>
          <p:cNvGrpSpPr>
            <a:grpSpLocks/>
          </p:cNvGrpSpPr>
          <p:nvPr/>
        </p:nvGrpSpPr>
        <p:grpSpPr bwMode="auto">
          <a:xfrm>
            <a:off x="1331913" y="2955925"/>
            <a:ext cx="2901950" cy="3352800"/>
            <a:chOff x="528" y="1104"/>
            <a:chExt cx="1828" cy="2112"/>
          </a:xfrm>
        </p:grpSpPr>
        <p:sp>
          <p:nvSpPr>
            <p:cNvPr id="54279" name="Oval 7"/>
            <p:cNvSpPr>
              <a:spLocks noChangeArrowheads="1"/>
            </p:cNvSpPr>
            <p:nvPr/>
          </p:nvSpPr>
          <p:spPr bwMode="auto">
            <a:xfrm>
              <a:off x="528" y="2544"/>
              <a:ext cx="1824" cy="672"/>
            </a:xfrm>
            <a:prstGeom prst="ellipse">
              <a:avLst/>
            </a:prstGeom>
            <a:solidFill>
              <a:srgbClr val="DDDDDD">
                <a:alpha val="50000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280" name="Oval 8"/>
            <p:cNvSpPr>
              <a:spLocks noChangeArrowheads="1"/>
            </p:cNvSpPr>
            <p:nvPr/>
          </p:nvSpPr>
          <p:spPr bwMode="auto">
            <a:xfrm>
              <a:off x="528" y="1104"/>
              <a:ext cx="1824" cy="672"/>
            </a:xfrm>
            <a:prstGeom prst="ellipse">
              <a:avLst/>
            </a:prstGeom>
            <a:solidFill>
              <a:srgbClr val="DDDDDD">
                <a:alpha val="50000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flipV="1">
              <a:off x="528" y="1104"/>
              <a:ext cx="1828" cy="1776"/>
            </a:xfrm>
            <a:custGeom>
              <a:avLst/>
              <a:gdLst/>
              <a:ahLst/>
              <a:cxnLst>
                <a:cxn ang="0">
                  <a:pos x="2" y="1440"/>
                </a:cxn>
                <a:cxn ang="0">
                  <a:pos x="27" y="1519"/>
                </a:cxn>
                <a:cxn ang="0">
                  <a:pos x="110" y="1600"/>
                </a:cxn>
                <a:cxn ang="0">
                  <a:pos x="223" y="1660"/>
                </a:cxn>
                <a:cxn ang="0">
                  <a:pos x="346" y="1705"/>
                </a:cxn>
                <a:cxn ang="0">
                  <a:pos x="489" y="1736"/>
                </a:cxn>
                <a:cxn ang="0">
                  <a:pos x="644" y="1760"/>
                </a:cxn>
                <a:cxn ang="0">
                  <a:pos x="805" y="1775"/>
                </a:cxn>
                <a:cxn ang="0">
                  <a:pos x="1053" y="1771"/>
                </a:cxn>
                <a:cxn ang="0">
                  <a:pos x="1207" y="1759"/>
                </a:cxn>
                <a:cxn ang="0">
                  <a:pos x="1351" y="1736"/>
                </a:cxn>
                <a:cxn ang="0">
                  <a:pos x="1489" y="1702"/>
                </a:cxn>
                <a:cxn ang="0">
                  <a:pos x="1621" y="1655"/>
                </a:cxn>
                <a:cxn ang="0">
                  <a:pos x="1726" y="1595"/>
                </a:cxn>
                <a:cxn ang="0">
                  <a:pos x="1810" y="1500"/>
                </a:cxn>
                <a:cxn ang="0">
                  <a:pos x="1828" y="1440"/>
                </a:cxn>
                <a:cxn ang="0">
                  <a:pos x="1821" y="30"/>
                </a:cxn>
                <a:cxn ang="0">
                  <a:pos x="1792" y="92"/>
                </a:cxn>
                <a:cxn ang="0">
                  <a:pos x="1724" y="157"/>
                </a:cxn>
                <a:cxn ang="0">
                  <a:pos x="1633" y="209"/>
                </a:cxn>
                <a:cxn ang="0">
                  <a:pos x="1519" y="253"/>
                </a:cxn>
                <a:cxn ang="0">
                  <a:pos x="1423" y="281"/>
                </a:cxn>
                <a:cxn ang="0">
                  <a:pos x="1305" y="305"/>
                </a:cxn>
                <a:cxn ang="0">
                  <a:pos x="1192" y="320"/>
                </a:cxn>
                <a:cxn ang="0">
                  <a:pos x="1068" y="331"/>
                </a:cxn>
                <a:cxn ang="0">
                  <a:pos x="914" y="336"/>
                </a:cxn>
                <a:cxn ang="0">
                  <a:pos x="724" y="329"/>
                </a:cxn>
                <a:cxn ang="0">
                  <a:pos x="538" y="306"/>
                </a:cxn>
                <a:cxn ang="0">
                  <a:pos x="415" y="281"/>
                </a:cxn>
                <a:cxn ang="0">
                  <a:pos x="291" y="246"/>
                </a:cxn>
                <a:cxn ang="0">
                  <a:pos x="177" y="199"/>
                </a:cxn>
                <a:cxn ang="0">
                  <a:pos x="79" y="137"/>
                </a:cxn>
                <a:cxn ang="0">
                  <a:pos x="14" y="58"/>
                </a:cxn>
                <a:cxn ang="0">
                  <a:pos x="2" y="0"/>
                </a:cxn>
              </a:cxnLst>
              <a:rect l="0" t="0" r="r" b="b"/>
              <a:pathLst>
                <a:path w="1828" h="1776">
                  <a:moveTo>
                    <a:pt x="2" y="0"/>
                  </a:moveTo>
                  <a:lnTo>
                    <a:pt x="2" y="1440"/>
                  </a:lnTo>
                  <a:lnTo>
                    <a:pt x="9" y="1482"/>
                  </a:lnTo>
                  <a:lnTo>
                    <a:pt x="27" y="1519"/>
                  </a:lnTo>
                  <a:lnTo>
                    <a:pt x="61" y="1562"/>
                  </a:lnTo>
                  <a:lnTo>
                    <a:pt x="110" y="1600"/>
                  </a:lnTo>
                  <a:lnTo>
                    <a:pt x="166" y="1634"/>
                  </a:lnTo>
                  <a:lnTo>
                    <a:pt x="223" y="1660"/>
                  </a:lnTo>
                  <a:lnTo>
                    <a:pt x="285" y="1684"/>
                  </a:lnTo>
                  <a:lnTo>
                    <a:pt x="346" y="1705"/>
                  </a:lnTo>
                  <a:lnTo>
                    <a:pt x="420" y="1722"/>
                  </a:lnTo>
                  <a:lnTo>
                    <a:pt x="489" y="1736"/>
                  </a:lnTo>
                  <a:lnTo>
                    <a:pt x="567" y="1751"/>
                  </a:lnTo>
                  <a:lnTo>
                    <a:pt x="644" y="1760"/>
                  </a:lnTo>
                  <a:lnTo>
                    <a:pt x="717" y="1766"/>
                  </a:lnTo>
                  <a:lnTo>
                    <a:pt x="805" y="1775"/>
                  </a:lnTo>
                  <a:lnTo>
                    <a:pt x="962" y="1776"/>
                  </a:lnTo>
                  <a:lnTo>
                    <a:pt x="1053" y="1771"/>
                  </a:lnTo>
                  <a:lnTo>
                    <a:pt x="1134" y="1766"/>
                  </a:lnTo>
                  <a:lnTo>
                    <a:pt x="1207" y="1759"/>
                  </a:lnTo>
                  <a:lnTo>
                    <a:pt x="1274" y="1750"/>
                  </a:lnTo>
                  <a:lnTo>
                    <a:pt x="1351" y="1736"/>
                  </a:lnTo>
                  <a:lnTo>
                    <a:pt x="1414" y="1722"/>
                  </a:lnTo>
                  <a:lnTo>
                    <a:pt x="1489" y="1702"/>
                  </a:lnTo>
                  <a:lnTo>
                    <a:pt x="1550" y="1681"/>
                  </a:lnTo>
                  <a:lnTo>
                    <a:pt x="1621" y="1655"/>
                  </a:lnTo>
                  <a:lnTo>
                    <a:pt x="1672" y="1628"/>
                  </a:lnTo>
                  <a:lnTo>
                    <a:pt x="1726" y="1595"/>
                  </a:lnTo>
                  <a:lnTo>
                    <a:pt x="1773" y="1556"/>
                  </a:lnTo>
                  <a:lnTo>
                    <a:pt x="1810" y="1500"/>
                  </a:lnTo>
                  <a:lnTo>
                    <a:pt x="1827" y="1456"/>
                  </a:lnTo>
                  <a:lnTo>
                    <a:pt x="1828" y="1440"/>
                  </a:lnTo>
                  <a:lnTo>
                    <a:pt x="1826" y="0"/>
                  </a:lnTo>
                  <a:lnTo>
                    <a:pt x="1821" y="30"/>
                  </a:lnTo>
                  <a:lnTo>
                    <a:pt x="1812" y="61"/>
                  </a:lnTo>
                  <a:lnTo>
                    <a:pt x="1792" y="92"/>
                  </a:lnTo>
                  <a:cubicBezTo>
                    <a:pt x="1783" y="104"/>
                    <a:pt x="1767" y="123"/>
                    <a:pt x="1756" y="134"/>
                  </a:cubicBezTo>
                  <a:lnTo>
                    <a:pt x="1724" y="157"/>
                  </a:lnTo>
                  <a:lnTo>
                    <a:pt x="1683" y="182"/>
                  </a:lnTo>
                  <a:lnTo>
                    <a:pt x="1633" y="209"/>
                  </a:lnTo>
                  <a:lnTo>
                    <a:pt x="1573" y="233"/>
                  </a:lnTo>
                  <a:lnTo>
                    <a:pt x="1519" y="253"/>
                  </a:lnTo>
                  <a:lnTo>
                    <a:pt x="1468" y="269"/>
                  </a:lnTo>
                  <a:lnTo>
                    <a:pt x="1423" y="281"/>
                  </a:lnTo>
                  <a:lnTo>
                    <a:pt x="1365" y="294"/>
                  </a:lnTo>
                  <a:lnTo>
                    <a:pt x="1305" y="305"/>
                  </a:lnTo>
                  <a:lnTo>
                    <a:pt x="1246" y="313"/>
                  </a:lnTo>
                  <a:lnTo>
                    <a:pt x="1192" y="320"/>
                  </a:lnTo>
                  <a:lnTo>
                    <a:pt x="1130" y="326"/>
                  </a:lnTo>
                  <a:lnTo>
                    <a:pt x="1068" y="331"/>
                  </a:lnTo>
                  <a:lnTo>
                    <a:pt x="1002" y="334"/>
                  </a:lnTo>
                  <a:lnTo>
                    <a:pt x="914" y="336"/>
                  </a:lnTo>
                  <a:lnTo>
                    <a:pt x="805" y="334"/>
                  </a:lnTo>
                  <a:lnTo>
                    <a:pt x="724" y="329"/>
                  </a:lnTo>
                  <a:lnTo>
                    <a:pt x="628" y="319"/>
                  </a:lnTo>
                  <a:lnTo>
                    <a:pt x="538" y="306"/>
                  </a:lnTo>
                  <a:lnTo>
                    <a:pt x="480" y="295"/>
                  </a:lnTo>
                  <a:lnTo>
                    <a:pt x="415" y="281"/>
                  </a:lnTo>
                  <a:lnTo>
                    <a:pt x="354" y="266"/>
                  </a:lnTo>
                  <a:lnTo>
                    <a:pt x="291" y="246"/>
                  </a:lnTo>
                  <a:lnTo>
                    <a:pt x="234" y="224"/>
                  </a:lnTo>
                  <a:lnTo>
                    <a:pt x="177" y="199"/>
                  </a:lnTo>
                  <a:cubicBezTo>
                    <a:pt x="158" y="189"/>
                    <a:pt x="138" y="177"/>
                    <a:pt x="122" y="167"/>
                  </a:cubicBezTo>
                  <a:lnTo>
                    <a:pt x="79" y="137"/>
                  </a:lnTo>
                  <a:cubicBezTo>
                    <a:pt x="66" y="126"/>
                    <a:pt x="54" y="114"/>
                    <a:pt x="43" y="101"/>
                  </a:cubicBezTo>
                  <a:lnTo>
                    <a:pt x="14" y="58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DDDD">
                <a:alpha val="50000"/>
              </a:srgbClr>
            </a:solidFill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>
              <a:off x="528" y="1440"/>
              <a:ext cx="1828" cy="1776"/>
            </a:xfrm>
            <a:custGeom>
              <a:avLst/>
              <a:gdLst/>
              <a:ahLst/>
              <a:cxnLst>
                <a:cxn ang="0">
                  <a:pos x="2" y="1440"/>
                </a:cxn>
                <a:cxn ang="0">
                  <a:pos x="27" y="1519"/>
                </a:cxn>
                <a:cxn ang="0">
                  <a:pos x="110" y="1600"/>
                </a:cxn>
                <a:cxn ang="0">
                  <a:pos x="223" y="1660"/>
                </a:cxn>
                <a:cxn ang="0">
                  <a:pos x="346" y="1705"/>
                </a:cxn>
                <a:cxn ang="0">
                  <a:pos x="489" y="1736"/>
                </a:cxn>
                <a:cxn ang="0">
                  <a:pos x="644" y="1760"/>
                </a:cxn>
                <a:cxn ang="0">
                  <a:pos x="805" y="1775"/>
                </a:cxn>
                <a:cxn ang="0">
                  <a:pos x="1053" y="1771"/>
                </a:cxn>
                <a:cxn ang="0">
                  <a:pos x="1207" y="1759"/>
                </a:cxn>
                <a:cxn ang="0">
                  <a:pos x="1351" y="1736"/>
                </a:cxn>
                <a:cxn ang="0">
                  <a:pos x="1489" y="1702"/>
                </a:cxn>
                <a:cxn ang="0">
                  <a:pos x="1621" y="1655"/>
                </a:cxn>
                <a:cxn ang="0">
                  <a:pos x="1726" y="1595"/>
                </a:cxn>
                <a:cxn ang="0">
                  <a:pos x="1810" y="1500"/>
                </a:cxn>
                <a:cxn ang="0">
                  <a:pos x="1828" y="1440"/>
                </a:cxn>
                <a:cxn ang="0">
                  <a:pos x="1821" y="30"/>
                </a:cxn>
                <a:cxn ang="0">
                  <a:pos x="1792" y="92"/>
                </a:cxn>
                <a:cxn ang="0">
                  <a:pos x="1724" y="157"/>
                </a:cxn>
                <a:cxn ang="0">
                  <a:pos x="1633" y="209"/>
                </a:cxn>
                <a:cxn ang="0">
                  <a:pos x="1519" y="253"/>
                </a:cxn>
                <a:cxn ang="0">
                  <a:pos x="1423" y="281"/>
                </a:cxn>
                <a:cxn ang="0">
                  <a:pos x="1305" y="305"/>
                </a:cxn>
                <a:cxn ang="0">
                  <a:pos x="1192" y="320"/>
                </a:cxn>
                <a:cxn ang="0">
                  <a:pos x="1068" y="331"/>
                </a:cxn>
                <a:cxn ang="0">
                  <a:pos x="914" y="336"/>
                </a:cxn>
                <a:cxn ang="0">
                  <a:pos x="724" y="329"/>
                </a:cxn>
                <a:cxn ang="0">
                  <a:pos x="538" y="306"/>
                </a:cxn>
                <a:cxn ang="0">
                  <a:pos x="415" y="281"/>
                </a:cxn>
                <a:cxn ang="0">
                  <a:pos x="291" y="246"/>
                </a:cxn>
                <a:cxn ang="0">
                  <a:pos x="177" y="199"/>
                </a:cxn>
                <a:cxn ang="0">
                  <a:pos x="79" y="137"/>
                </a:cxn>
                <a:cxn ang="0">
                  <a:pos x="14" y="58"/>
                </a:cxn>
                <a:cxn ang="0">
                  <a:pos x="2" y="0"/>
                </a:cxn>
              </a:cxnLst>
              <a:rect l="0" t="0" r="r" b="b"/>
              <a:pathLst>
                <a:path w="1828" h="1776">
                  <a:moveTo>
                    <a:pt x="2" y="0"/>
                  </a:moveTo>
                  <a:lnTo>
                    <a:pt x="2" y="1440"/>
                  </a:lnTo>
                  <a:lnTo>
                    <a:pt x="9" y="1482"/>
                  </a:lnTo>
                  <a:lnTo>
                    <a:pt x="27" y="1519"/>
                  </a:lnTo>
                  <a:lnTo>
                    <a:pt x="61" y="1562"/>
                  </a:lnTo>
                  <a:lnTo>
                    <a:pt x="110" y="1600"/>
                  </a:lnTo>
                  <a:lnTo>
                    <a:pt x="166" y="1634"/>
                  </a:lnTo>
                  <a:lnTo>
                    <a:pt x="223" y="1660"/>
                  </a:lnTo>
                  <a:lnTo>
                    <a:pt x="285" y="1684"/>
                  </a:lnTo>
                  <a:lnTo>
                    <a:pt x="346" y="1705"/>
                  </a:lnTo>
                  <a:lnTo>
                    <a:pt x="420" y="1722"/>
                  </a:lnTo>
                  <a:lnTo>
                    <a:pt x="489" y="1736"/>
                  </a:lnTo>
                  <a:lnTo>
                    <a:pt x="567" y="1751"/>
                  </a:lnTo>
                  <a:lnTo>
                    <a:pt x="644" y="1760"/>
                  </a:lnTo>
                  <a:lnTo>
                    <a:pt x="717" y="1766"/>
                  </a:lnTo>
                  <a:lnTo>
                    <a:pt x="805" y="1775"/>
                  </a:lnTo>
                  <a:lnTo>
                    <a:pt x="962" y="1776"/>
                  </a:lnTo>
                  <a:lnTo>
                    <a:pt x="1053" y="1771"/>
                  </a:lnTo>
                  <a:lnTo>
                    <a:pt x="1134" y="1766"/>
                  </a:lnTo>
                  <a:lnTo>
                    <a:pt x="1207" y="1759"/>
                  </a:lnTo>
                  <a:lnTo>
                    <a:pt x="1274" y="1750"/>
                  </a:lnTo>
                  <a:lnTo>
                    <a:pt x="1351" y="1736"/>
                  </a:lnTo>
                  <a:lnTo>
                    <a:pt x="1414" y="1722"/>
                  </a:lnTo>
                  <a:lnTo>
                    <a:pt x="1489" y="1702"/>
                  </a:lnTo>
                  <a:lnTo>
                    <a:pt x="1550" y="1681"/>
                  </a:lnTo>
                  <a:lnTo>
                    <a:pt x="1621" y="1655"/>
                  </a:lnTo>
                  <a:lnTo>
                    <a:pt x="1672" y="1628"/>
                  </a:lnTo>
                  <a:lnTo>
                    <a:pt x="1726" y="1595"/>
                  </a:lnTo>
                  <a:lnTo>
                    <a:pt x="1773" y="1556"/>
                  </a:lnTo>
                  <a:lnTo>
                    <a:pt x="1810" y="1500"/>
                  </a:lnTo>
                  <a:lnTo>
                    <a:pt x="1827" y="1456"/>
                  </a:lnTo>
                  <a:lnTo>
                    <a:pt x="1828" y="1440"/>
                  </a:lnTo>
                  <a:lnTo>
                    <a:pt x="1826" y="0"/>
                  </a:lnTo>
                  <a:lnTo>
                    <a:pt x="1821" y="30"/>
                  </a:lnTo>
                  <a:lnTo>
                    <a:pt x="1812" y="61"/>
                  </a:lnTo>
                  <a:lnTo>
                    <a:pt x="1792" y="92"/>
                  </a:lnTo>
                  <a:cubicBezTo>
                    <a:pt x="1783" y="104"/>
                    <a:pt x="1767" y="123"/>
                    <a:pt x="1756" y="134"/>
                  </a:cubicBezTo>
                  <a:lnTo>
                    <a:pt x="1724" y="157"/>
                  </a:lnTo>
                  <a:lnTo>
                    <a:pt x="1683" y="182"/>
                  </a:lnTo>
                  <a:lnTo>
                    <a:pt x="1633" y="209"/>
                  </a:lnTo>
                  <a:lnTo>
                    <a:pt x="1573" y="233"/>
                  </a:lnTo>
                  <a:lnTo>
                    <a:pt x="1519" y="253"/>
                  </a:lnTo>
                  <a:lnTo>
                    <a:pt x="1468" y="269"/>
                  </a:lnTo>
                  <a:lnTo>
                    <a:pt x="1423" y="281"/>
                  </a:lnTo>
                  <a:lnTo>
                    <a:pt x="1365" y="294"/>
                  </a:lnTo>
                  <a:lnTo>
                    <a:pt x="1305" y="305"/>
                  </a:lnTo>
                  <a:lnTo>
                    <a:pt x="1246" y="313"/>
                  </a:lnTo>
                  <a:lnTo>
                    <a:pt x="1192" y="320"/>
                  </a:lnTo>
                  <a:lnTo>
                    <a:pt x="1130" y="326"/>
                  </a:lnTo>
                  <a:lnTo>
                    <a:pt x="1068" y="331"/>
                  </a:lnTo>
                  <a:lnTo>
                    <a:pt x="1002" y="334"/>
                  </a:lnTo>
                  <a:lnTo>
                    <a:pt x="914" y="336"/>
                  </a:lnTo>
                  <a:lnTo>
                    <a:pt x="805" y="334"/>
                  </a:lnTo>
                  <a:lnTo>
                    <a:pt x="724" y="329"/>
                  </a:lnTo>
                  <a:lnTo>
                    <a:pt x="628" y="319"/>
                  </a:lnTo>
                  <a:lnTo>
                    <a:pt x="538" y="306"/>
                  </a:lnTo>
                  <a:lnTo>
                    <a:pt x="480" y="295"/>
                  </a:lnTo>
                  <a:lnTo>
                    <a:pt x="415" y="281"/>
                  </a:lnTo>
                  <a:lnTo>
                    <a:pt x="354" y="266"/>
                  </a:lnTo>
                  <a:lnTo>
                    <a:pt x="291" y="246"/>
                  </a:lnTo>
                  <a:lnTo>
                    <a:pt x="234" y="224"/>
                  </a:lnTo>
                  <a:lnTo>
                    <a:pt x="177" y="199"/>
                  </a:lnTo>
                  <a:cubicBezTo>
                    <a:pt x="158" y="189"/>
                    <a:pt x="138" y="177"/>
                    <a:pt x="122" y="167"/>
                  </a:cubicBezTo>
                  <a:lnTo>
                    <a:pt x="79" y="137"/>
                  </a:lnTo>
                  <a:cubicBezTo>
                    <a:pt x="66" y="126"/>
                    <a:pt x="54" y="114"/>
                    <a:pt x="43" y="101"/>
                  </a:cubicBezTo>
                  <a:lnTo>
                    <a:pt x="14" y="58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DDDD">
                <a:alpha val="50000"/>
              </a:srgbClr>
            </a:solidFill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4283" name="Group 11"/>
          <p:cNvGrpSpPr>
            <a:grpSpLocks/>
          </p:cNvGrpSpPr>
          <p:nvPr/>
        </p:nvGrpSpPr>
        <p:grpSpPr bwMode="auto">
          <a:xfrm flipH="1">
            <a:off x="7354888" y="1700213"/>
            <a:ext cx="1789112" cy="838200"/>
            <a:chOff x="2208" y="1872"/>
            <a:chExt cx="1200" cy="528"/>
          </a:xfrm>
        </p:grpSpPr>
        <p:grpSp>
          <p:nvGrpSpPr>
            <p:cNvPr id="54284" name="Group 12"/>
            <p:cNvGrpSpPr>
              <a:grpSpLocks/>
            </p:cNvGrpSpPr>
            <p:nvPr/>
          </p:nvGrpSpPr>
          <p:grpSpPr bwMode="auto">
            <a:xfrm>
              <a:off x="2208" y="1872"/>
              <a:ext cx="912" cy="528"/>
              <a:chOff x="1824" y="1392"/>
              <a:chExt cx="2112" cy="1056"/>
            </a:xfrm>
          </p:grpSpPr>
          <p:sp>
            <p:nvSpPr>
              <p:cNvPr id="54285" name="Oval 13"/>
              <p:cNvSpPr>
                <a:spLocks noChangeArrowheads="1"/>
              </p:cNvSpPr>
              <p:nvPr/>
            </p:nvSpPr>
            <p:spPr bwMode="auto">
              <a:xfrm>
                <a:off x="2064" y="2160"/>
                <a:ext cx="288" cy="288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286" name="Oval 14"/>
              <p:cNvSpPr>
                <a:spLocks noChangeArrowheads="1"/>
              </p:cNvSpPr>
              <p:nvPr/>
            </p:nvSpPr>
            <p:spPr bwMode="auto">
              <a:xfrm>
                <a:off x="3168" y="2160"/>
                <a:ext cx="288" cy="288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287" name="Rectangle 15"/>
              <p:cNvSpPr>
                <a:spLocks noChangeArrowheads="1"/>
              </p:cNvSpPr>
              <p:nvPr/>
            </p:nvSpPr>
            <p:spPr bwMode="auto">
              <a:xfrm>
                <a:off x="1824" y="2112"/>
                <a:ext cx="1440" cy="48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288" name="Rectangle 16"/>
              <p:cNvSpPr>
                <a:spLocks noChangeArrowheads="1"/>
              </p:cNvSpPr>
              <p:nvPr/>
            </p:nvSpPr>
            <p:spPr bwMode="auto">
              <a:xfrm>
                <a:off x="2160" y="2016"/>
                <a:ext cx="96" cy="96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289" name="Rectangle 17"/>
              <p:cNvSpPr>
                <a:spLocks noChangeArrowheads="1"/>
              </p:cNvSpPr>
              <p:nvPr/>
            </p:nvSpPr>
            <p:spPr bwMode="auto">
              <a:xfrm>
                <a:off x="2688" y="2016"/>
                <a:ext cx="96" cy="96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290" name="Freeform 18"/>
              <p:cNvSpPr>
                <a:spLocks/>
              </p:cNvSpPr>
              <p:nvPr/>
            </p:nvSpPr>
            <p:spPr bwMode="auto">
              <a:xfrm>
                <a:off x="3216" y="1632"/>
                <a:ext cx="720" cy="576"/>
              </a:xfrm>
              <a:custGeom>
                <a:avLst/>
                <a:gdLst/>
                <a:ahLst/>
                <a:cxnLst>
                  <a:cxn ang="0">
                    <a:pos x="0" y="528"/>
                  </a:cxn>
                  <a:cxn ang="0">
                    <a:pos x="0" y="0"/>
                  </a:cxn>
                  <a:cxn ang="0">
                    <a:pos x="480" y="0"/>
                  </a:cxn>
                  <a:cxn ang="0">
                    <a:pos x="576" y="288"/>
                  </a:cxn>
                  <a:cxn ang="0">
                    <a:pos x="960" y="288"/>
                  </a:cxn>
                  <a:cxn ang="0">
                    <a:pos x="960" y="624"/>
                  </a:cxn>
                  <a:cxn ang="0">
                    <a:pos x="240" y="624"/>
                  </a:cxn>
                  <a:cxn ang="0">
                    <a:pos x="192" y="528"/>
                  </a:cxn>
                  <a:cxn ang="0">
                    <a:pos x="0" y="528"/>
                  </a:cxn>
                </a:cxnLst>
                <a:rect l="0" t="0" r="r" b="b"/>
                <a:pathLst>
                  <a:path w="960" h="624">
                    <a:moveTo>
                      <a:pt x="0" y="528"/>
                    </a:moveTo>
                    <a:lnTo>
                      <a:pt x="0" y="0"/>
                    </a:lnTo>
                    <a:lnTo>
                      <a:pt x="480" y="0"/>
                    </a:lnTo>
                    <a:lnTo>
                      <a:pt x="576" y="288"/>
                    </a:lnTo>
                    <a:lnTo>
                      <a:pt x="960" y="288"/>
                    </a:lnTo>
                    <a:lnTo>
                      <a:pt x="960" y="624"/>
                    </a:lnTo>
                    <a:lnTo>
                      <a:pt x="240" y="624"/>
                    </a:lnTo>
                    <a:lnTo>
                      <a:pt x="192" y="528"/>
                    </a:lnTo>
                    <a:lnTo>
                      <a:pt x="0" y="528"/>
                    </a:lnTo>
                    <a:close/>
                  </a:path>
                </a:pathLst>
              </a:custGeom>
              <a:solidFill>
                <a:srgbClr val="33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91" name="Freeform 19"/>
              <p:cNvSpPr>
                <a:spLocks/>
              </p:cNvSpPr>
              <p:nvPr/>
            </p:nvSpPr>
            <p:spPr bwMode="auto">
              <a:xfrm>
                <a:off x="3264" y="1680"/>
                <a:ext cx="320" cy="22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192" y="32"/>
                  </a:cxn>
                  <a:cxn ang="0">
                    <a:pos x="288" y="224"/>
                  </a:cxn>
                  <a:cxn ang="0">
                    <a:pos x="0" y="224"/>
                  </a:cxn>
                  <a:cxn ang="0">
                    <a:pos x="0" y="32"/>
                  </a:cxn>
                </a:cxnLst>
                <a:rect l="0" t="0" r="r" b="b"/>
                <a:pathLst>
                  <a:path w="320" h="224">
                    <a:moveTo>
                      <a:pt x="0" y="32"/>
                    </a:moveTo>
                    <a:cubicBezTo>
                      <a:pt x="72" y="16"/>
                      <a:pt x="144" y="0"/>
                      <a:pt x="192" y="32"/>
                    </a:cubicBezTo>
                    <a:cubicBezTo>
                      <a:pt x="240" y="64"/>
                      <a:pt x="320" y="192"/>
                      <a:pt x="288" y="224"/>
                    </a:cubicBezTo>
                    <a:lnTo>
                      <a:pt x="0" y="224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92" name="Freeform 20"/>
              <p:cNvSpPr>
                <a:spLocks/>
              </p:cNvSpPr>
              <p:nvPr/>
            </p:nvSpPr>
            <p:spPr bwMode="auto">
              <a:xfrm>
                <a:off x="1920" y="1632"/>
                <a:ext cx="1200" cy="384"/>
              </a:xfrm>
              <a:custGeom>
                <a:avLst/>
                <a:gdLst/>
                <a:ahLst/>
                <a:cxnLst>
                  <a:cxn ang="0">
                    <a:pos x="0" y="384"/>
                  </a:cxn>
                  <a:cxn ang="0">
                    <a:pos x="1152" y="384"/>
                  </a:cxn>
                  <a:cxn ang="0">
                    <a:pos x="1200" y="336"/>
                  </a:cxn>
                  <a:cxn ang="0">
                    <a:pos x="1200" y="48"/>
                  </a:cxn>
                  <a:cxn ang="0">
                    <a:pos x="1152" y="0"/>
                  </a:cxn>
                  <a:cxn ang="0">
                    <a:pos x="1056" y="0"/>
                  </a:cxn>
                  <a:cxn ang="0">
                    <a:pos x="48" y="0"/>
                  </a:cxn>
                  <a:cxn ang="0">
                    <a:pos x="0" y="48"/>
                  </a:cxn>
                  <a:cxn ang="0">
                    <a:pos x="0" y="144"/>
                  </a:cxn>
                  <a:cxn ang="0">
                    <a:pos x="0" y="384"/>
                  </a:cxn>
                </a:cxnLst>
                <a:rect l="0" t="0" r="r" b="b"/>
                <a:pathLst>
                  <a:path w="1200" h="384">
                    <a:moveTo>
                      <a:pt x="0" y="384"/>
                    </a:moveTo>
                    <a:lnTo>
                      <a:pt x="1152" y="384"/>
                    </a:lnTo>
                    <a:lnTo>
                      <a:pt x="1200" y="336"/>
                    </a:lnTo>
                    <a:lnTo>
                      <a:pt x="1200" y="48"/>
                    </a:lnTo>
                    <a:lnTo>
                      <a:pt x="1152" y="0"/>
                    </a:lnTo>
                    <a:lnTo>
                      <a:pt x="1056" y="0"/>
                    </a:lnTo>
                    <a:lnTo>
                      <a:pt x="48" y="0"/>
                    </a:lnTo>
                    <a:lnTo>
                      <a:pt x="0" y="48"/>
                    </a:lnTo>
                    <a:lnTo>
                      <a:pt x="0" y="144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rgbClr val="33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93" name="Rectangle 21"/>
              <p:cNvSpPr>
                <a:spLocks noChangeArrowheads="1"/>
              </p:cNvSpPr>
              <p:nvPr/>
            </p:nvSpPr>
            <p:spPr bwMode="auto">
              <a:xfrm>
                <a:off x="2784" y="1584"/>
                <a:ext cx="144" cy="48"/>
              </a:xfrm>
              <a:prstGeom prst="rect">
                <a:avLst/>
              </a:prstGeom>
              <a:solidFill>
                <a:srgbClr val="3399FF"/>
              </a:solidFill>
              <a:ln w="9525">
                <a:solidFill>
                  <a:srgbClr val="3399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294" name="Rectangle 22"/>
              <p:cNvSpPr>
                <a:spLocks noChangeArrowheads="1"/>
              </p:cNvSpPr>
              <p:nvPr/>
            </p:nvSpPr>
            <p:spPr bwMode="auto">
              <a:xfrm>
                <a:off x="1872" y="1872"/>
                <a:ext cx="48" cy="96"/>
              </a:xfrm>
              <a:prstGeom prst="rect">
                <a:avLst/>
              </a:prstGeom>
              <a:solidFill>
                <a:srgbClr val="33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295" name="AutoShape 23"/>
              <p:cNvSpPr>
                <a:spLocks noChangeArrowheads="1"/>
              </p:cNvSpPr>
              <p:nvPr/>
            </p:nvSpPr>
            <p:spPr bwMode="auto">
              <a:xfrm>
                <a:off x="2832" y="1392"/>
                <a:ext cx="192" cy="192"/>
              </a:xfrm>
              <a:custGeom>
                <a:avLst/>
                <a:gdLst>
                  <a:gd name="G0" fmla="+- 15126 0 0"/>
                  <a:gd name="G1" fmla="+- 2912 0 0"/>
                  <a:gd name="G2" fmla="+- 12158 0 2912"/>
                  <a:gd name="G3" fmla="+- G2 0 2912"/>
                  <a:gd name="G4" fmla="*/ G3 32768 32059"/>
                  <a:gd name="G5" fmla="*/ G4 1 2"/>
                  <a:gd name="G6" fmla="+- 21600 0 15126"/>
                  <a:gd name="G7" fmla="*/ G6 2912 6079"/>
                  <a:gd name="G8" fmla="+- G7 15126 0"/>
                  <a:gd name="T0" fmla="*/ 15126 w 21600"/>
                  <a:gd name="T1" fmla="*/ 0 h 21600"/>
                  <a:gd name="T2" fmla="*/ 15126 w 21600"/>
                  <a:gd name="T3" fmla="*/ 12158 h 21600"/>
                  <a:gd name="T4" fmla="*/ 3237 w 21600"/>
                  <a:gd name="T5" fmla="*/ 21600 h 21600"/>
                  <a:gd name="T6" fmla="*/ 21600 w 21600"/>
                  <a:gd name="T7" fmla="*/ 6079 h 21600"/>
                  <a:gd name="T8" fmla="*/ 17694720 60000 65536"/>
                  <a:gd name="T9" fmla="*/ 5898240 60000 65536"/>
                  <a:gd name="T10" fmla="*/ 5898240 60000 65536"/>
                  <a:gd name="T11" fmla="*/ 0 60000 65536"/>
                  <a:gd name="T12" fmla="*/ 12427 w 21600"/>
                  <a:gd name="T13" fmla="*/ G1 h 21600"/>
                  <a:gd name="T14" fmla="*/ G8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21600" y="6079"/>
                    </a:moveTo>
                    <a:lnTo>
                      <a:pt x="15126" y="0"/>
                    </a:lnTo>
                    <a:lnTo>
                      <a:pt x="15126" y="2912"/>
                    </a:lnTo>
                    <a:lnTo>
                      <a:pt x="12427" y="2912"/>
                    </a:lnTo>
                    <a:cubicBezTo>
                      <a:pt x="5564" y="2912"/>
                      <a:pt x="0" y="7052"/>
                      <a:pt x="0" y="12158"/>
                    </a:cubicBezTo>
                    <a:lnTo>
                      <a:pt x="0" y="21600"/>
                    </a:lnTo>
                    <a:lnTo>
                      <a:pt x="6474" y="21600"/>
                    </a:lnTo>
                    <a:lnTo>
                      <a:pt x="6474" y="12158"/>
                    </a:lnTo>
                    <a:cubicBezTo>
                      <a:pt x="6474" y="10550"/>
                      <a:pt x="9139" y="9246"/>
                      <a:pt x="12427" y="9246"/>
                    </a:cubicBezTo>
                    <a:lnTo>
                      <a:pt x="15126" y="9246"/>
                    </a:lnTo>
                    <a:lnTo>
                      <a:pt x="15126" y="12158"/>
                    </a:lnTo>
                    <a:close/>
                  </a:path>
                </a:pathLst>
              </a:custGeom>
              <a:solidFill>
                <a:srgbClr val="003399"/>
              </a:solidFill>
              <a:ln w="9525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54296" name="Rectangle 24"/>
            <p:cNvSpPr>
              <a:spLocks noChangeArrowheads="1"/>
            </p:cNvSpPr>
            <p:nvPr/>
          </p:nvSpPr>
          <p:spPr bwMode="auto">
            <a:xfrm>
              <a:off x="2688" y="1872"/>
              <a:ext cx="576" cy="48"/>
            </a:xfrm>
            <a:prstGeom prst="rect">
              <a:avLst/>
            </a:prstGeom>
            <a:solidFill>
              <a:srgbClr val="00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297" name="AutoShape 25"/>
            <p:cNvSpPr>
              <a:spLocks noChangeArrowheads="1"/>
            </p:cNvSpPr>
            <p:nvPr/>
          </p:nvSpPr>
          <p:spPr bwMode="auto">
            <a:xfrm rot="5476815">
              <a:off x="3168" y="1872"/>
              <a:ext cx="240" cy="240"/>
            </a:xfrm>
            <a:custGeom>
              <a:avLst/>
              <a:gdLst>
                <a:gd name="G0" fmla="+- 15930 0 0"/>
                <a:gd name="G1" fmla="+- 3780 0 0"/>
                <a:gd name="G2" fmla="+- 12158 0 3780"/>
                <a:gd name="G3" fmla="+- G2 0 3780"/>
                <a:gd name="G4" fmla="*/ G3 32768 32059"/>
                <a:gd name="G5" fmla="*/ G4 1 2"/>
                <a:gd name="G6" fmla="+- 21600 0 15930"/>
                <a:gd name="G7" fmla="*/ G6 3780 6079"/>
                <a:gd name="G8" fmla="+- G7 15930 0"/>
                <a:gd name="T0" fmla="*/ 15930 w 21600"/>
                <a:gd name="T1" fmla="*/ 0 h 21600"/>
                <a:gd name="T2" fmla="*/ 15930 w 21600"/>
                <a:gd name="T3" fmla="*/ 12158 h 21600"/>
                <a:gd name="T4" fmla="*/ 2350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930" y="0"/>
                  </a:lnTo>
                  <a:lnTo>
                    <a:pt x="15930" y="3780"/>
                  </a:lnTo>
                  <a:lnTo>
                    <a:pt x="12427" y="3780"/>
                  </a:lnTo>
                  <a:cubicBezTo>
                    <a:pt x="5564" y="3780"/>
                    <a:pt x="0" y="7531"/>
                    <a:pt x="0" y="12158"/>
                  </a:cubicBezTo>
                  <a:lnTo>
                    <a:pt x="0" y="21600"/>
                  </a:lnTo>
                  <a:lnTo>
                    <a:pt x="4700" y="21600"/>
                  </a:lnTo>
                  <a:lnTo>
                    <a:pt x="4700" y="12158"/>
                  </a:lnTo>
                  <a:cubicBezTo>
                    <a:pt x="4700" y="10070"/>
                    <a:pt x="8159" y="8378"/>
                    <a:pt x="12427" y="8378"/>
                  </a:cubicBezTo>
                  <a:lnTo>
                    <a:pt x="15930" y="8378"/>
                  </a:lnTo>
                  <a:lnTo>
                    <a:pt x="15930" y="12158"/>
                  </a:lnTo>
                  <a:close/>
                </a:path>
              </a:pathLst>
            </a:custGeom>
            <a:solidFill>
              <a:srgbClr val="00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54298" name="Group 26"/>
          <p:cNvGrpSpPr>
            <a:grpSpLocks/>
          </p:cNvGrpSpPr>
          <p:nvPr/>
        </p:nvGrpSpPr>
        <p:grpSpPr bwMode="auto">
          <a:xfrm>
            <a:off x="6588125" y="3259138"/>
            <a:ext cx="900113" cy="1404937"/>
            <a:chOff x="4150" y="1729"/>
            <a:chExt cx="567" cy="885"/>
          </a:xfrm>
        </p:grpSpPr>
        <p:sp>
          <p:nvSpPr>
            <p:cNvPr id="54299" name="Line 27"/>
            <p:cNvSpPr>
              <a:spLocks noChangeShapeType="1"/>
            </p:cNvSpPr>
            <p:nvPr/>
          </p:nvSpPr>
          <p:spPr bwMode="auto">
            <a:xfrm flipH="1">
              <a:off x="4150" y="1752"/>
              <a:ext cx="567" cy="862"/>
            </a:xfrm>
            <a:prstGeom prst="line">
              <a:avLst/>
            </a:prstGeom>
            <a:noFill/>
            <a:ln w="57150">
              <a:solidFill>
                <a:schemeClr val="accent1">
                  <a:alpha val="49001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300" name="Line 28"/>
            <p:cNvSpPr>
              <a:spLocks noChangeShapeType="1"/>
            </p:cNvSpPr>
            <p:nvPr/>
          </p:nvSpPr>
          <p:spPr bwMode="auto">
            <a:xfrm>
              <a:off x="4694" y="1729"/>
              <a:ext cx="0" cy="68"/>
            </a:xfrm>
            <a:prstGeom prst="line">
              <a:avLst/>
            </a:prstGeom>
            <a:noFill/>
            <a:ln w="22225">
              <a:solidFill>
                <a:schemeClr val="accent1">
                  <a:alpha val="42000"/>
                </a:schemeClr>
              </a:solidFill>
              <a:round/>
              <a:headEnd type="triangle" w="med" len="med"/>
              <a:tailEnd/>
            </a:ln>
            <a:effectLst/>
            <a:scene3d>
              <a:camera prst="legacyPerspectiveTop"/>
              <a:lightRig rig="legacyFlat3" dir="b"/>
            </a:scene3d>
            <a:sp3d extrusionH="121893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</p:grpSp>
      <p:grpSp>
        <p:nvGrpSpPr>
          <p:cNvPr id="54301" name="Group 29"/>
          <p:cNvGrpSpPr>
            <a:grpSpLocks/>
          </p:cNvGrpSpPr>
          <p:nvPr/>
        </p:nvGrpSpPr>
        <p:grpSpPr bwMode="auto">
          <a:xfrm flipV="1">
            <a:off x="4948238" y="2287588"/>
            <a:ext cx="2900362" cy="2819400"/>
            <a:chOff x="3024" y="1056"/>
            <a:chExt cx="1827" cy="1776"/>
          </a:xfrm>
        </p:grpSpPr>
        <p:sp>
          <p:nvSpPr>
            <p:cNvPr id="54302" name="Oval 30"/>
            <p:cNvSpPr>
              <a:spLocks noChangeArrowheads="1"/>
            </p:cNvSpPr>
            <p:nvPr/>
          </p:nvSpPr>
          <p:spPr bwMode="auto">
            <a:xfrm>
              <a:off x="3024" y="2160"/>
              <a:ext cx="1824" cy="67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303" name="Freeform 31"/>
            <p:cNvSpPr>
              <a:spLocks/>
            </p:cNvSpPr>
            <p:nvPr/>
          </p:nvSpPr>
          <p:spPr bwMode="auto">
            <a:xfrm>
              <a:off x="3024" y="1056"/>
              <a:ext cx="1827" cy="1776"/>
            </a:xfrm>
            <a:custGeom>
              <a:avLst/>
              <a:gdLst/>
              <a:ahLst/>
              <a:cxnLst>
                <a:cxn ang="0">
                  <a:pos x="1" y="1442"/>
                </a:cxn>
                <a:cxn ang="0">
                  <a:pos x="0" y="1442"/>
                </a:cxn>
                <a:cxn ang="0">
                  <a:pos x="11" y="1382"/>
                </a:cxn>
                <a:cxn ang="0">
                  <a:pos x="913" y="0"/>
                </a:cxn>
                <a:cxn ang="0">
                  <a:pos x="1799" y="1366"/>
                </a:cxn>
                <a:cxn ang="0">
                  <a:pos x="1827" y="1438"/>
                </a:cxn>
                <a:cxn ang="0">
                  <a:pos x="1817" y="1493"/>
                </a:cxn>
                <a:cxn ang="0">
                  <a:pos x="1789" y="1535"/>
                </a:cxn>
                <a:cxn ang="0">
                  <a:pos x="1766" y="1561"/>
                </a:cxn>
                <a:cxn ang="0">
                  <a:pos x="1731" y="1592"/>
                </a:cxn>
                <a:cxn ang="0">
                  <a:pos x="1655" y="1637"/>
                </a:cxn>
                <a:cxn ang="0">
                  <a:pos x="1574" y="1673"/>
                </a:cxn>
                <a:cxn ang="0">
                  <a:pos x="1497" y="1700"/>
                </a:cxn>
                <a:cxn ang="0">
                  <a:pos x="1427" y="1718"/>
                </a:cxn>
                <a:cxn ang="0">
                  <a:pos x="1344" y="1738"/>
                </a:cxn>
                <a:cxn ang="0">
                  <a:pos x="1255" y="1753"/>
                </a:cxn>
                <a:cxn ang="0">
                  <a:pos x="1159" y="1763"/>
                </a:cxn>
                <a:cxn ang="0">
                  <a:pos x="1063" y="1774"/>
                </a:cxn>
                <a:cxn ang="0">
                  <a:pos x="989" y="1775"/>
                </a:cxn>
                <a:cxn ang="0">
                  <a:pos x="913" y="1776"/>
                </a:cxn>
                <a:cxn ang="0">
                  <a:pos x="810" y="1776"/>
                </a:cxn>
                <a:cxn ang="0">
                  <a:pos x="725" y="1769"/>
                </a:cxn>
                <a:cxn ang="0">
                  <a:pos x="627" y="1760"/>
                </a:cxn>
                <a:cxn ang="0">
                  <a:pos x="547" y="1747"/>
                </a:cxn>
                <a:cxn ang="0">
                  <a:pos x="456" y="1732"/>
                </a:cxn>
                <a:cxn ang="0">
                  <a:pos x="385" y="1715"/>
                </a:cxn>
                <a:cxn ang="0">
                  <a:pos x="312" y="1693"/>
                </a:cxn>
                <a:cxn ang="0">
                  <a:pos x="239" y="1669"/>
                </a:cxn>
                <a:cxn ang="0">
                  <a:pos x="175" y="1637"/>
                </a:cxn>
                <a:cxn ang="0">
                  <a:pos x="107" y="1600"/>
                </a:cxn>
                <a:cxn ang="0">
                  <a:pos x="61" y="1561"/>
                </a:cxn>
                <a:cxn ang="0">
                  <a:pos x="26" y="1520"/>
                </a:cxn>
                <a:cxn ang="0">
                  <a:pos x="8" y="1484"/>
                </a:cxn>
                <a:cxn ang="0">
                  <a:pos x="1" y="1443"/>
                </a:cxn>
              </a:cxnLst>
              <a:rect l="0" t="0" r="r" b="b"/>
              <a:pathLst>
                <a:path w="1827" h="1776">
                  <a:moveTo>
                    <a:pt x="1" y="1442"/>
                  </a:moveTo>
                  <a:lnTo>
                    <a:pt x="0" y="1442"/>
                  </a:lnTo>
                  <a:lnTo>
                    <a:pt x="11" y="1382"/>
                  </a:lnTo>
                  <a:lnTo>
                    <a:pt x="913" y="0"/>
                  </a:lnTo>
                  <a:lnTo>
                    <a:pt x="1799" y="1366"/>
                  </a:lnTo>
                  <a:lnTo>
                    <a:pt x="1827" y="1438"/>
                  </a:lnTo>
                  <a:lnTo>
                    <a:pt x="1817" y="1493"/>
                  </a:lnTo>
                  <a:lnTo>
                    <a:pt x="1789" y="1535"/>
                  </a:lnTo>
                  <a:lnTo>
                    <a:pt x="1766" y="1561"/>
                  </a:lnTo>
                  <a:lnTo>
                    <a:pt x="1731" y="1592"/>
                  </a:lnTo>
                  <a:lnTo>
                    <a:pt x="1655" y="1637"/>
                  </a:lnTo>
                  <a:lnTo>
                    <a:pt x="1574" y="1673"/>
                  </a:lnTo>
                  <a:lnTo>
                    <a:pt x="1497" y="1700"/>
                  </a:lnTo>
                  <a:lnTo>
                    <a:pt x="1427" y="1718"/>
                  </a:lnTo>
                  <a:lnTo>
                    <a:pt x="1344" y="1738"/>
                  </a:lnTo>
                  <a:lnTo>
                    <a:pt x="1255" y="1753"/>
                  </a:lnTo>
                  <a:lnTo>
                    <a:pt x="1159" y="1763"/>
                  </a:lnTo>
                  <a:lnTo>
                    <a:pt x="1063" y="1774"/>
                  </a:lnTo>
                  <a:lnTo>
                    <a:pt x="989" y="1775"/>
                  </a:lnTo>
                  <a:lnTo>
                    <a:pt x="913" y="1776"/>
                  </a:lnTo>
                  <a:lnTo>
                    <a:pt x="810" y="1776"/>
                  </a:lnTo>
                  <a:lnTo>
                    <a:pt x="725" y="1769"/>
                  </a:lnTo>
                  <a:lnTo>
                    <a:pt x="627" y="1760"/>
                  </a:lnTo>
                  <a:lnTo>
                    <a:pt x="547" y="1747"/>
                  </a:lnTo>
                  <a:lnTo>
                    <a:pt x="456" y="1732"/>
                  </a:lnTo>
                  <a:lnTo>
                    <a:pt x="385" y="1715"/>
                  </a:lnTo>
                  <a:lnTo>
                    <a:pt x="312" y="1693"/>
                  </a:lnTo>
                  <a:lnTo>
                    <a:pt x="239" y="1669"/>
                  </a:lnTo>
                  <a:lnTo>
                    <a:pt x="175" y="1637"/>
                  </a:lnTo>
                  <a:lnTo>
                    <a:pt x="107" y="1600"/>
                  </a:lnTo>
                  <a:lnTo>
                    <a:pt x="61" y="1561"/>
                  </a:lnTo>
                  <a:lnTo>
                    <a:pt x="26" y="1520"/>
                  </a:lnTo>
                  <a:lnTo>
                    <a:pt x="8" y="1484"/>
                  </a:lnTo>
                  <a:lnTo>
                    <a:pt x="1" y="1443"/>
                  </a:lnTo>
                </a:path>
              </a:pathLst>
            </a:custGeom>
            <a:solidFill>
              <a:schemeClr val="accent1">
                <a:alpha val="50000"/>
              </a:schemeClr>
            </a:solidFill>
            <a:ln w="381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" name="同侧圆角矩形 29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31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11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542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MTA_00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4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Freeform 4"/>
          <p:cNvSpPr>
            <a:spLocks/>
          </p:cNvSpPr>
          <p:nvPr/>
        </p:nvSpPr>
        <p:spPr bwMode="auto">
          <a:xfrm flipV="1">
            <a:off x="1331913" y="2992438"/>
            <a:ext cx="2901950" cy="2819400"/>
          </a:xfrm>
          <a:custGeom>
            <a:avLst/>
            <a:gdLst/>
            <a:ahLst/>
            <a:cxnLst>
              <a:cxn ang="0">
                <a:pos x="2" y="1440"/>
              </a:cxn>
              <a:cxn ang="0">
                <a:pos x="27" y="1519"/>
              </a:cxn>
              <a:cxn ang="0">
                <a:pos x="110" y="1600"/>
              </a:cxn>
              <a:cxn ang="0">
                <a:pos x="223" y="1660"/>
              </a:cxn>
              <a:cxn ang="0">
                <a:pos x="346" y="1705"/>
              </a:cxn>
              <a:cxn ang="0">
                <a:pos x="489" y="1736"/>
              </a:cxn>
              <a:cxn ang="0">
                <a:pos x="644" y="1760"/>
              </a:cxn>
              <a:cxn ang="0">
                <a:pos x="805" y="1775"/>
              </a:cxn>
              <a:cxn ang="0">
                <a:pos x="1053" y="1771"/>
              </a:cxn>
              <a:cxn ang="0">
                <a:pos x="1207" y="1759"/>
              </a:cxn>
              <a:cxn ang="0">
                <a:pos x="1351" y="1736"/>
              </a:cxn>
              <a:cxn ang="0">
                <a:pos x="1489" y="1702"/>
              </a:cxn>
              <a:cxn ang="0">
                <a:pos x="1621" y="1655"/>
              </a:cxn>
              <a:cxn ang="0">
                <a:pos x="1726" y="1595"/>
              </a:cxn>
              <a:cxn ang="0">
                <a:pos x="1810" y="1500"/>
              </a:cxn>
              <a:cxn ang="0">
                <a:pos x="1828" y="1440"/>
              </a:cxn>
              <a:cxn ang="0">
                <a:pos x="1821" y="30"/>
              </a:cxn>
              <a:cxn ang="0">
                <a:pos x="1792" y="92"/>
              </a:cxn>
              <a:cxn ang="0">
                <a:pos x="1724" y="157"/>
              </a:cxn>
              <a:cxn ang="0">
                <a:pos x="1633" y="209"/>
              </a:cxn>
              <a:cxn ang="0">
                <a:pos x="1519" y="253"/>
              </a:cxn>
              <a:cxn ang="0">
                <a:pos x="1423" y="281"/>
              </a:cxn>
              <a:cxn ang="0">
                <a:pos x="1305" y="305"/>
              </a:cxn>
              <a:cxn ang="0">
                <a:pos x="1192" y="320"/>
              </a:cxn>
              <a:cxn ang="0">
                <a:pos x="1068" y="331"/>
              </a:cxn>
              <a:cxn ang="0">
                <a:pos x="914" y="336"/>
              </a:cxn>
              <a:cxn ang="0">
                <a:pos x="724" y="329"/>
              </a:cxn>
              <a:cxn ang="0">
                <a:pos x="538" y="306"/>
              </a:cxn>
              <a:cxn ang="0">
                <a:pos x="415" y="281"/>
              </a:cxn>
              <a:cxn ang="0">
                <a:pos x="291" y="246"/>
              </a:cxn>
              <a:cxn ang="0">
                <a:pos x="177" y="199"/>
              </a:cxn>
              <a:cxn ang="0">
                <a:pos x="79" y="137"/>
              </a:cxn>
              <a:cxn ang="0">
                <a:pos x="14" y="58"/>
              </a:cxn>
              <a:cxn ang="0">
                <a:pos x="2" y="0"/>
              </a:cxn>
            </a:cxnLst>
            <a:rect l="0" t="0" r="r" b="b"/>
            <a:pathLst>
              <a:path w="1828" h="1776">
                <a:moveTo>
                  <a:pt x="2" y="0"/>
                </a:moveTo>
                <a:lnTo>
                  <a:pt x="2" y="1440"/>
                </a:lnTo>
                <a:lnTo>
                  <a:pt x="9" y="1482"/>
                </a:lnTo>
                <a:lnTo>
                  <a:pt x="27" y="1519"/>
                </a:lnTo>
                <a:lnTo>
                  <a:pt x="61" y="1562"/>
                </a:lnTo>
                <a:lnTo>
                  <a:pt x="110" y="1600"/>
                </a:lnTo>
                <a:lnTo>
                  <a:pt x="166" y="1634"/>
                </a:lnTo>
                <a:lnTo>
                  <a:pt x="223" y="1660"/>
                </a:lnTo>
                <a:lnTo>
                  <a:pt x="285" y="1684"/>
                </a:lnTo>
                <a:lnTo>
                  <a:pt x="346" y="1705"/>
                </a:lnTo>
                <a:lnTo>
                  <a:pt x="420" y="1722"/>
                </a:lnTo>
                <a:lnTo>
                  <a:pt x="489" y="1736"/>
                </a:lnTo>
                <a:lnTo>
                  <a:pt x="567" y="1751"/>
                </a:lnTo>
                <a:lnTo>
                  <a:pt x="644" y="1760"/>
                </a:lnTo>
                <a:lnTo>
                  <a:pt x="717" y="1766"/>
                </a:lnTo>
                <a:lnTo>
                  <a:pt x="805" y="1775"/>
                </a:lnTo>
                <a:lnTo>
                  <a:pt x="962" y="1776"/>
                </a:lnTo>
                <a:lnTo>
                  <a:pt x="1053" y="1771"/>
                </a:lnTo>
                <a:lnTo>
                  <a:pt x="1134" y="1766"/>
                </a:lnTo>
                <a:lnTo>
                  <a:pt x="1207" y="1759"/>
                </a:lnTo>
                <a:lnTo>
                  <a:pt x="1274" y="1750"/>
                </a:lnTo>
                <a:lnTo>
                  <a:pt x="1351" y="1736"/>
                </a:lnTo>
                <a:lnTo>
                  <a:pt x="1414" y="1722"/>
                </a:lnTo>
                <a:lnTo>
                  <a:pt x="1489" y="1702"/>
                </a:lnTo>
                <a:lnTo>
                  <a:pt x="1550" y="1681"/>
                </a:lnTo>
                <a:lnTo>
                  <a:pt x="1621" y="1655"/>
                </a:lnTo>
                <a:lnTo>
                  <a:pt x="1672" y="1628"/>
                </a:lnTo>
                <a:lnTo>
                  <a:pt x="1726" y="1595"/>
                </a:lnTo>
                <a:lnTo>
                  <a:pt x="1773" y="1556"/>
                </a:lnTo>
                <a:lnTo>
                  <a:pt x="1810" y="1500"/>
                </a:lnTo>
                <a:lnTo>
                  <a:pt x="1827" y="1456"/>
                </a:lnTo>
                <a:lnTo>
                  <a:pt x="1828" y="1440"/>
                </a:lnTo>
                <a:lnTo>
                  <a:pt x="1826" y="0"/>
                </a:lnTo>
                <a:lnTo>
                  <a:pt x="1821" y="30"/>
                </a:lnTo>
                <a:lnTo>
                  <a:pt x="1812" y="61"/>
                </a:lnTo>
                <a:lnTo>
                  <a:pt x="1792" y="92"/>
                </a:lnTo>
                <a:cubicBezTo>
                  <a:pt x="1783" y="104"/>
                  <a:pt x="1767" y="123"/>
                  <a:pt x="1756" y="134"/>
                </a:cubicBezTo>
                <a:lnTo>
                  <a:pt x="1724" y="157"/>
                </a:lnTo>
                <a:lnTo>
                  <a:pt x="1683" y="182"/>
                </a:lnTo>
                <a:lnTo>
                  <a:pt x="1633" y="209"/>
                </a:lnTo>
                <a:lnTo>
                  <a:pt x="1573" y="233"/>
                </a:lnTo>
                <a:lnTo>
                  <a:pt x="1519" y="253"/>
                </a:lnTo>
                <a:lnTo>
                  <a:pt x="1468" y="269"/>
                </a:lnTo>
                <a:lnTo>
                  <a:pt x="1423" y="281"/>
                </a:lnTo>
                <a:lnTo>
                  <a:pt x="1365" y="294"/>
                </a:lnTo>
                <a:lnTo>
                  <a:pt x="1305" y="305"/>
                </a:lnTo>
                <a:lnTo>
                  <a:pt x="1246" y="313"/>
                </a:lnTo>
                <a:lnTo>
                  <a:pt x="1192" y="320"/>
                </a:lnTo>
                <a:lnTo>
                  <a:pt x="1130" y="326"/>
                </a:lnTo>
                <a:lnTo>
                  <a:pt x="1068" y="331"/>
                </a:lnTo>
                <a:lnTo>
                  <a:pt x="1002" y="334"/>
                </a:lnTo>
                <a:lnTo>
                  <a:pt x="914" y="336"/>
                </a:lnTo>
                <a:lnTo>
                  <a:pt x="805" y="334"/>
                </a:lnTo>
                <a:lnTo>
                  <a:pt x="724" y="329"/>
                </a:lnTo>
                <a:lnTo>
                  <a:pt x="628" y="319"/>
                </a:lnTo>
                <a:lnTo>
                  <a:pt x="538" y="306"/>
                </a:lnTo>
                <a:lnTo>
                  <a:pt x="480" y="295"/>
                </a:lnTo>
                <a:lnTo>
                  <a:pt x="415" y="281"/>
                </a:lnTo>
                <a:lnTo>
                  <a:pt x="354" y="266"/>
                </a:lnTo>
                <a:lnTo>
                  <a:pt x="291" y="246"/>
                </a:lnTo>
                <a:lnTo>
                  <a:pt x="234" y="224"/>
                </a:lnTo>
                <a:lnTo>
                  <a:pt x="177" y="199"/>
                </a:lnTo>
                <a:cubicBezTo>
                  <a:pt x="158" y="189"/>
                  <a:pt x="138" y="177"/>
                  <a:pt x="122" y="167"/>
                </a:cubicBezTo>
                <a:lnTo>
                  <a:pt x="79" y="137"/>
                </a:lnTo>
                <a:cubicBezTo>
                  <a:pt x="66" y="126"/>
                  <a:pt x="54" y="114"/>
                  <a:pt x="43" y="101"/>
                </a:cubicBezTo>
                <a:lnTo>
                  <a:pt x="14" y="58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DDDDDD">
              <a:alpha val="50000"/>
            </a:srgbClr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5301" name="Oval 5"/>
          <p:cNvSpPr>
            <a:spLocks noChangeArrowheads="1"/>
          </p:cNvSpPr>
          <p:nvPr/>
        </p:nvSpPr>
        <p:spPr bwMode="auto">
          <a:xfrm>
            <a:off x="1331913" y="5278438"/>
            <a:ext cx="2895600" cy="1066800"/>
          </a:xfrm>
          <a:prstGeom prst="ellipse">
            <a:avLst/>
          </a:prstGeom>
          <a:solidFill>
            <a:srgbClr val="DDDDDD">
              <a:alpha val="50000"/>
            </a:srgb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302" name="Oval 6"/>
          <p:cNvSpPr>
            <a:spLocks noChangeArrowheads="1"/>
          </p:cNvSpPr>
          <p:nvPr/>
        </p:nvSpPr>
        <p:spPr bwMode="auto">
          <a:xfrm>
            <a:off x="1331913" y="2992438"/>
            <a:ext cx="2895600" cy="1066800"/>
          </a:xfrm>
          <a:prstGeom prst="ellipse">
            <a:avLst/>
          </a:prstGeom>
          <a:solidFill>
            <a:srgbClr val="DDDDDD">
              <a:alpha val="50000"/>
            </a:srgb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303" name="Freeform 7"/>
          <p:cNvSpPr>
            <a:spLocks/>
          </p:cNvSpPr>
          <p:nvPr/>
        </p:nvSpPr>
        <p:spPr bwMode="auto">
          <a:xfrm>
            <a:off x="1331913" y="3525838"/>
            <a:ext cx="2901950" cy="2819400"/>
          </a:xfrm>
          <a:custGeom>
            <a:avLst/>
            <a:gdLst/>
            <a:ahLst/>
            <a:cxnLst>
              <a:cxn ang="0">
                <a:pos x="2" y="1440"/>
              </a:cxn>
              <a:cxn ang="0">
                <a:pos x="27" y="1519"/>
              </a:cxn>
              <a:cxn ang="0">
                <a:pos x="110" y="1600"/>
              </a:cxn>
              <a:cxn ang="0">
                <a:pos x="223" y="1660"/>
              </a:cxn>
              <a:cxn ang="0">
                <a:pos x="346" y="1705"/>
              </a:cxn>
              <a:cxn ang="0">
                <a:pos x="489" y="1736"/>
              </a:cxn>
              <a:cxn ang="0">
                <a:pos x="644" y="1760"/>
              </a:cxn>
              <a:cxn ang="0">
                <a:pos x="805" y="1775"/>
              </a:cxn>
              <a:cxn ang="0">
                <a:pos x="1053" y="1771"/>
              </a:cxn>
              <a:cxn ang="0">
                <a:pos x="1207" y="1759"/>
              </a:cxn>
              <a:cxn ang="0">
                <a:pos x="1351" y="1736"/>
              </a:cxn>
              <a:cxn ang="0">
                <a:pos x="1489" y="1702"/>
              </a:cxn>
              <a:cxn ang="0">
                <a:pos x="1621" y="1655"/>
              </a:cxn>
              <a:cxn ang="0">
                <a:pos x="1726" y="1595"/>
              </a:cxn>
              <a:cxn ang="0">
                <a:pos x="1810" y="1500"/>
              </a:cxn>
              <a:cxn ang="0">
                <a:pos x="1828" y="1440"/>
              </a:cxn>
              <a:cxn ang="0">
                <a:pos x="1821" y="30"/>
              </a:cxn>
              <a:cxn ang="0">
                <a:pos x="1792" y="92"/>
              </a:cxn>
              <a:cxn ang="0">
                <a:pos x="1724" y="157"/>
              </a:cxn>
              <a:cxn ang="0">
                <a:pos x="1633" y="209"/>
              </a:cxn>
              <a:cxn ang="0">
                <a:pos x="1519" y="253"/>
              </a:cxn>
              <a:cxn ang="0">
                <a:pos x="1423" y="281"/>
              </a:cxn>
              <a:cxn ang="0">
                <a:pos x="1305" y="305"/>
              </a:cxn>
              <a:cxn ang="0">
                <a:pos x="1192" y="320"/>
              </a:cxn>
              <a:cxn ang="0">
                <a:pos x="1068" y="331"/>
              </a:cxn>
              <a:cxn ang="0">
                <a:pos x="914" y="336"/>
              </a:cxn>
              <a:cxn ang="0">
                <a:pos x="724" y="329"/>
              </a:cxn>
              <a:cxn ang="0">
                <a:pos x="538" y="306"/>
              </a:cxn>
              <a:cxn ang="0">
                <a:pos x="415" y="281"/>
              </a:cxn>
              <a:cxn ang="0">
                <a:pos x="291" y="246"/>
              </a:cxn>
              <a:cxn ang="0">
                <a:pos x="177" y="199"/>
              </a:cxn>
              <a:cxn ang="0">
                <a:pos x="79" y="137"/>
              </a:cxn>
              <a:cxn ang="0">
                <a:pos x="14" y="58"/>
              </a:cxn>
              <a:cxn ang="0">
                <a:pos x="2" y="0"/>
              </a:cxn>
            </a:cxnLst>
            <a:rect l="0" t="0" r="r" b="b"/>
            <a:pathLst>
              <a:path w="1828" h="1776">
                <a:moveTo>
                  <a:pt x="2" y="0"/>
                </a:moveTo>
                <a:lnTo>
                  <a:pt x="2" y="1440"/>
                </a:lnTo>
                <a:lnTo>
                  <a:pt x="9" y="1482"/>
                </a:lnTo>
                <a:lnTo>
                  <a:pt x="27" y="1519"/>
                </a:lnTo>
                <a:lnTo>
                  <a:pt x="61" y="1562"/>
                </a:lnTo>
                <a:lnTo>
                  <a:pt x="110" y="1600"/>
                </a:lnTo>
                <a:lnTo>
                  <a:pt x="166" y="1634"/>
                </a:lnTo>
                <a:lnTo>
                  <a:pt x="223" y="1660"/>
                </a:lnTo>
                <a:lnTo>
                  <a:pt x="285" y="1684"/>
                </a:lnTo>
                <a:lnTo>
                  <a:pt x="346" y="1705"/>
                </a:lnTo>
                <a:lnTo>
                  <a:pt x="420" y="1722"/>
                </a:lnTo>
                <a:lnTo>
                  <a:pt x="489" y="1736"/>
                </a:lnTo>
                <a:lnTo>
                  <a:pt x="567" y="1751"/>
                </a:lnTo>
                <a:lnTo>
                  <a:pt x="644" y="1760"/>
                </a:lnTo>
                <a:lnTo>
                  <a:pt x="717" y="1766"/>
                </a:lnTo>
                <a:lnTo>
                  <a:pt x="805" y="1775"/>
                </a:lnTo>
                <a:lnTo>
                  <a:pt x="962" y="1776"/>
                </a:lnTo>
                <a:lnTo>
                  <a:pt x="1053" y="1771"/>
                </a:lnTo>
                <a:lnTo>
                  <a:pt x="1134" y="1766"/>
                </a:lnTo>
                <a:lnTo>
                  <a:pt x="1207" y="1759"/>
                </a:lnTo>
                <a:lnTo>
                  <a:pt x="1274" y="1750"/>
                </a:lnTo>
                <a:lnTo>
                  <a:pt x="1351" y="1736"/>
                </a:lnTo>
                <a:lnTo>
                  <a:pt x="1414" y="1722"/>
                </a:lnTo>
                <a:lnTo>
                  <a:pt x="1489" y="1702"/>
                </a:lnTo>
                <a:lnTo>
                  <a:pt x="1550" y="1681"/>
                </a:lnTo>
                <a:lnTo>
                  <a:pt x="1621" y="1655"/>
                </a:lnTo>
                <a:lnTo>
                  <a:pt x="1672" y="1628"/>
                </a:lnTo>
                <a:lnTo>
                  <a:pt x="1726" y="1595"/>
                </a:lnTo>
                <a:lnTo>
                  <a:pt x="1773" y="1556"/>
                </a:lnTo>
                <a:lnTo>
                  <a:pt x="1810" y="1500"/>
                </a:lnTo>
                <a:lnTo>
                  <a:pt x="1827" y="1456"/>
                </a:lnTo>
                <a:lnTo>
                  <a:pt x="1828" y="1440"/>
                </a:lnTo>
                <a:lnTo>
                  <a:pt x="1826" y="0"/>
                </a:lnTo>
                <a:lnTo>
                  <a:pt x="1821" y="30"/>
                </a:lnTo>
                <a:lnTo>
                  <a:pt x="1812" y="61"/>
                </a:lnTo>
                <a:lnTo>
                  <a:pt x="1792" y="92"/>
                </a:lnTo>
                <a:cubicBezTo>
                  <a:pt x="1783" y="104"/>
                  <a:pt x="1767" y="123"/>
                  <a:pt x="1756" y="134"/>
                </a:cubicBezTo>
                <a:lnTo>
                  <a:pt x="1724" y="157"/>
                </a:lnTo>
                <a:lnTo>
                  <a:pt x="1683" y="182"/>
                </a:lnTo>
                <a:lnTo>
                  <a:pt x="1633" y="209"/>
                </a:lnTo>
                <a:lnTo>
                  <a:pt x="1573" y="233"/>
                </a:lnTo>
                <a:lnTo>
                  <a:pt x="1519" y="253"/>
                </a:lnTo>
                <a:lnTo>
                  <a:pt x="1468" y="269"/>
                </a:lnTo>
                <a:lnTo>
                  <a:pt x="1423" y="281"/>
                </a:lnTo>
                <a:lnTo>
                  <a:pt x="1365" y="294"/>
                </a:lnTo>
                <a:lnTo>
                  <a:pt x="1305" y="305"/>
                </a:lnTo>
                <a:lnTo>
                  <a:pt x="1246" y="313"/>
                </a:lnTo>
                <a:lnTo>
                  <a:pt x="1192" y="320"/>
                </a:lnTo>
                <a:lnTo>
                  <a:pt x="1130" y="326"/>
                </a:lnTo>
                <a:lnTo>
                  <a:pt x="1068" y="331"/>
                </a:lnTo>
                <a:lnTo>
                  <a:pt x="1002" y="334"/>
                </a:lnTo>
                <a:lnTo>
                  <a:pt x="914" y="336"/>
                </a:lnTo>
                <a:lnTo>
                  <a:pt x="805" y="334"/>
                </a:lnTo>
                <a:lnTo>
                  <a:pt x="724" y="329"/>
                </a:lnTo>
                <a:lnTo>
                  <a:pt x="628" y="319"/>
                </a:lnTo>
                <a:lnTo>
                  <a:pt x="538" y="306"/>
                </a:lnTo>
                <a:lnTo>
                  <a:pt x="480" y="295"/>
                </a:lnTo>
                <a:lnTo>
                  <a:pt x="415" y="281"/>
                </a:lnTo>
                <a:lnTo>
                  <a:pt x="354" y="266"/>
                </a:lnTo>
                <a:lnTo>
                  <a:pt x="291" y="246"/>
                </a:lnTo>
                <a:lnTo>
                  <a:pt x="234" y="224"/>
                </a:lnTo>
                <a:lnTo>
                  <a:pt x="177" y="199"/>
                </a:lnTo>
                <a:cubicBezTo>
                  <a:pt x="158" y="189"/>
                  <a:pt x="138" y="177"/>
                  <a:pt x="122" y="167"/>
                </a:cubicBezTo>
                <a:lnTo>
                  <a:pt x="79" y="137"/>
                </a:lnTo>
                <a:cubicBezTo>
                  <a:pt x="66" y="126"/>
                  <a:pt x="54" y="114"/>
                  <a:pt x="43" y="101"/>
                </a:cubicBezTo>
                <a:lnTo>
                  <a:pt x="14" y="58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DDDDDD">
              <a:alpha val="50000"/>
            </a:srgbClr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55304" name="Group 8"/>
          <p:cNvGrpSpPr>
            <a:grpSpLocks/>
          </p:cNvGrpSpPr>
          <p:nvPr/>
        </p:nvGrpSpPr>
        <p:grpSpPr bwMode="auto">
          <a:xfrm>
            <a:off x="4881563" y="2312988"/>
            <a:ext cx="2900362" cy="2819400"/>
            <a:chOff x="3288" y="1253"/>
            <a:chExt cx="1827" cy="1776"/>
          </a:xfrm>
        </p:grpSpPr>
        <p:sp>
          <p:nvSpPr>
            <p:cNvPr id="55305" name="Freeform 9"/>
            <p:cNvSpPr>
              <a:spLocks/>
            </p:cNvSpPr>
            <p:nvPr/>
          </p:nvSpPr>
          <p:spPr bwMode="auto">
            <a:xfrm flipV="1">
              <a:off x="3288" y="1253"/>
              <a:ext cx="1827" cy="1776"/>
            </a:xfrm>
            <a:custGeom>
              <a:avLst/>
              <a:gdLst/>
              <a:ahLst/>
              <a:cxnLst>
                <a:cxn ang="0">
                  <a:pos x="1" y="1442"/>
                </a:cxn>
                <a:cxn ang="0">
                  <a:pos x="0" y="1442"/>
                </a:cxn>
                <a:cxn ang="0">
                  <a:pos x="11" y="1382"/>
                </a:cxn>
                <a:cxn ang="0">
                  <a:pos x="913" y="0"/>
                </a:cxn>
                <a:cxn ang="0">
                  <a:pos x="1799" y="1366"/>
                </a:cxn>
                <a:cxn ang="0">
                  <a:pos x="1827" y="1438"/>
                </a:cxn>
                <a:cxn ang="0">
                  <a:pos x="1817" y="1493"/>
                </a:cxn>
                <a:cxn ang="0">
                  <a:pos x="1789" y="1535"/>
                </a:cxn>
                <a:cxn ang="0">
                  <a:pos x="1766" y="1561"/>
                </a:cxn>
                <a:cxn ang="0">
                  <a:pos x="1731" y="1592"/>
                </a:cxn>
                <a:cxn ang="0">
                  <a:pos x="1655" y="1637"/>
                </a:cxn>
                <a:cxn ang="0">
                  <a:pos x="1574" y="1673"/>
                </a:cxn>
                <a:cxn ang="0">
                  <a:pos x="1497" y="1700"/>
                </a:cxn>
                <a:cxn ang="0">
                  <a:pos x="1427" y="1718"/>
                </a:cxn>
                <a:cxn ang="0">
                  <a:pos x="1344" y="1738"/>
                </a:cxn>
                <a:cxn ang="0">
                  <a:pos x="1255" y="1753"/>
                </a:cxn>
                <a:cxn ang="0">
                  <a:pos x="1159" y="1763"/>
                </a:cxn>
                <a:cxn ang="0">
                  <a:pos x="1063" y="1774"/>
                </a:cxn>
                <a:cxn ang="0">
                  <a:pos x="989" y="1775"/>
                </a:cxn>
                <a:cxn ang="0">
                  <a:pos x="913" y="1776"/>
                </a:cxn>
                <a:cxn ang="0">
                  <a:pos x="810" y="1776"/>
                </a:cxn>
                <a:cxn ang="0">
                  <a:pos x="725" y="1769"/>
                </a:cxn>
                <a:cxn ang="0">
                  <a:pos x="627" y="1760"/>
                </a:cxn>
                <a:cxn ang="0">
                  <a:pos x="547" y="1747"/>
                </a:cxn>
                <a:cxn ang="0">
                  <a:pos x="456" y="1732"/>
                </a:cxn>
                <a:cxn ang="0">
                  <a:pos x="385" y="1715"/>
                </a:cxn>
                <a:cxn ang="0">
                  <a:pos x="312" y="1693"/>
                </a:cxn>
                <a:cxn ang="0">
                  <a:pos x="239" y="1669"/>
                </a:cxn>
                <a:cxn ang="0">
                  <a:pos x="175" y="1637"/>
                </a:cxn>
                <a:cxn ang="0">
                  <a:pos x="107" y="1600"/>
                </a:cxn>
                <a:cxn ang="0">
                  <a:pos x="61" y="1561"/>
                </a:cxn>
                <a:cxn ang="0">
                  <a:pos x="26" y="1520"/>
                </a:cxn>
                <a:cxn ang="0">
                  <a:pos x="8" y="1484"/>
                </a:cxn>
                <a:cxn ang="0">
                  <a:pos x="1" y="1443"/>
                </a:cxn>
              </a:cxnLst>
              <a:rect l="0" t="0" r="r" b="b"/>
              <a:pathLst>
                <a:path w="1827" h="1776">
                  <a:moveTo>
                    <a:pt x="1" y="1442"/>
                  </a:moveTo>
                  <a:lnTo>
                    <a:pt x="0" y="1442"/>
                  </a:lnTo>
                  <a:lnTo>
                    <a:pt x="11" y="1382"/>
                  </a:lnTo>
                  <a:lnTo>
                    <a:pt x="913" y="0"/>
                  </a:lnTo>
                  <a:lnTo>
                    <a:pt x="1799" y="1366"/>
                  </a:lnTo>
                  <a:lnTo>
                    <a:pt x="1827" y="1438"/>
                  </a:lnTo>
                  <a:lnTo>
                    <a:pt x="1817" y="1493"/>
                  </a:lnTo>
                  <a:lnTo>
                    <a:pt x="1789" y="1535"/>
                  </a:lnTo>
                  <a:lnTo>
                    <a:pt x="1766" y="1561"/>
                  </a:lnTo>
                  <a:lnTo>
                    <a:pt x="1731" y="1592"/>
                  </a:lnTo>
                  <a:lnTo>
                    <a:pt x="1655" y="1637"/>
                  </a:lnTo>
                  <a:lnTo>
                    <a:pt x="1574" y="1673"/>
                  </a:lnTo>
                  <a:lnTo>
                    <a:pt x="1497" y="1700"/>
                  </a:lnTo>
                  <a:lnTo>
                    <a:pt x="1427" y="1718"/>
                  </a:lnTo>
                  <a:lnTo>
                    <a:pt x="1344" y="1738"/>
                  </a:lnTo>
                  <a:lnTo>
                    <a:pt x="1255" y="1753"/>
                  </a:lnTo>
                  <a:lnTo>
                    <a:pt x="1159" y="1763"/>
                  </a:lnTo>
                  <a:lnTo>
                    <a:pt x="1063" y="1774"/>
                  </a:lnTo>
                  <a:lnTo>
                    <a:pt x="989" y="1775"/>
                  </a:lnTo>
                  <a:lnTo>
                    <a:pt x="913" y="1776"/>
                  </a:lnTo>
                  <a:lnTo>
                    <a:pt x="810" y="1776"/>
                  </a:lnTo>
                  <a:lnTo>
                    <a:pt x="725" y="1769"/>
                  </a:lnTo>
                  <a:lnTo>
                    <a:pt x="627" y="1760"/>
                  </a:lnTo>
                  <a:lnTo>
                    <a:pt x="547" y="1747"/>
                  </a:lnTo>
                  <a:lnTo>
                    <a:pt x="456" y="1732"/>
                  </a:lnTo>
                  <a:lnTo>
                    <a:pt x="385" y="1715"/>
                  </a:lnTo>
                  <a:lnTo>
                    <a:pt x="312" y="1693"/>
                  </a:lnTo>
                  <a:lnTo>
                    <a:pt x="239" y="1669"/>
                  </a:lnTo>
                  <a:lnTo>
                    <a:pt x="175" y="1637"/>
                  </a:lnTo>
                  <a:lnTo>
                    <a:pt x="107" y="1600"/>
                  </a:lnTo>
                  <a:lnTo>
                    <a:pt x="61" y="1561"/>
                  </a:lnTo>
                  <a:lnTo>
                    <a:pt x="26" y="1520"/>
                  </a:lnTo>
                  <a:lnTo>
                    <a:pt x="8" y="1484"/>
                  </a:lnTo>
                  <a:lnTo>
                    <a:pt x="1" y="1443"/>
                  </a:lnTo>
                </a:path>
              </a:pathLst>
            </a:custGeom>
            <a:solidFill>
              <a:schemeClr val="accent1">
                <a:alpha val="50000"/>
              </a:schemeClr>
            </a:solidFill>
            <a:ln w="381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06" name="Oval 10"/>
            <p:cNvSpPr>
              <a:spLocks noChangeArrowheads="1"/>
            </p:cNvSpPr>
            <p:nvPr/>
          </p:nvSpPr>
          <p:spPr bwMode="auto">
            <a:xfrm flipV="1">
              <a:off x="3288" y="1253"/>
              <a:ext cx="1824" cy="672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9" name="同侧圆角矩形 8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22222E-6 L -0.15851 -0.100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00" y="-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24" name="Group 4"/>
          <p:cNvGrpSpPr>
            <a:grpSpLocks/>
          </p:cNvGrpSpPr>
          <p:nvPr/>
        </p:nvGrpSpPr>
        <p:grpSpPr bwMode="auto">
          <a:xfrm>
            <a:off x="1331913" y="2955925"/>
            <a:ext cx="2901950" cy="3352800"/>
            <a:chOff x="528" y="1104"/>
            <a:chExt cx="1828" cy="2112"/>
          </a:xfrm>
        </p:grpSpPr>
        <p:sp>
          <p:nvSpPr>
            <p:cNvPr id="56325" name="Oval 5"/>
            <p:cNvSpPr>
              <a:spLocks noChangeArrowheads="1"/>
            </p:cNvSpPr>
            <p:nvPr/>
          </p:nvSpPr>
          <p:spPr bwMode="auto">
            <a:xfrm>
              <a:off x="528" y="2544"/>
              <a:ext cx="1824" cy="672"/>
            </a:xfrm>
            <a:prstGeom prst="ellipse">
              <a:avLst/>
            </a:prstGeom>
            <a:solidFill>
              <a:srgbClr val="DDDDDD">
                <a:alpha val="50000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6326" name="Oval 6"/>
            <p:cNvSpPr>
              <a:spLocks noChangeArrowheads="1"/>
            </p:cNvSpPr>
            <p:nvPr/>
          </p:nvSpPr>
          <p:spPr bwMode="auto">
            <a:xfrm>
              <a:off x="528" y="1104"/>
              <a:ext cx="1824" cy="672"/>
            </a:xfrm>
            <a:prstGeom prst="ellipse">
              <a:avLst/>
            </a:prstGeom>
            <a:solidFill>
              <a:srgbClr val="DDDDDD">
                <a:alpha val="50000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6327" name="Freeform 7"/>
            <p:cNvSpPr>
              <a:spLocks/>
            </p:cNvSpPr>
            <p:nvPr/>
          </p:nvSpPr>
          <p:spPr bwMode="auto">
            <a:xfrm flipV="1">
              <a:off x="528" y="1104"/>
              <a:ext cx="1828" cy="1776"/>
            </a:xfrm>
            <a:custGeom>
              <a:avLst/>
              <a:gdLst/>
              <a:ahLst/>
              <a:cxnLst>
                <a:cxn ang="0">
                  <a:pos x="2" y="1440"/>
                </a:cxn>
                <a:cxn ang="0">
                  <a:pos x="27" y="1519"/>
                </a:cxn>
                <a:cxn ang="0">
                  <a:pos x="110" y="1600"/>
                </a:cxn>
                <a:cxn ang="0">
                  <a:pos x="223" y="1660"/>
                </a:cxn>
                <a:cxn ang="0">
                  <a:pos x="346" y="1705"/>
                </a:cxn>
                <a:cxn ang="0">
                  <a:pos x="489" y="1736"/>
                </a:cxn>
                <a:cxn ang="0">
                  <a:pos x="644" y="1760"/>
                </a:cxn>
                <a:cxn ang="0">
                  <a:pos x="805" y="1775"/>
                </a:cxn>
                <a:cxn ang="0">
                  <a:pos x="1053" y="1771"/>
                </a:cxn>
                <a:cxn ang="0">
                  <a:pos x="1207" y="1759"/>
                </a:cxn>
                <a:cxn ang="0">
                  <a:pos x="1351" y="1736"/>
                </a:cxn>
                <a:cxn ang="0">
                  <a:pos x="1489" y="1702"/>
                </a:cxn>
                <a:cxn ang="0">
                  <a:pos x="1621" y="1655"/>
                </a:cxn>
                <a:cxn ang="0">
                  <a:pos x="1726" y="1595"/>
                </a:cxn>
                <a:cxn ang="0">
                  <a:pos x="1810" y="1500"/>
                </a:cxn>
                <a:cxn ang="0">
                  <a:pos x="1828" y="1440"/>
                </a:cxn>
                <a:cxn ang="0">
                  <a:pos x="1821" y="30"/>
                </a:cxn>
                <a:cxn ang="0">
                  <a:pos x="1792" y="92"/>
                </a:cxn>
                <a:cxn ang="0">
                  <a:pos x="1724" y="157"/>
                </a:cxn>
                <a:cxn ang="0">
                  <a:pos x="1633" y="209"/>
                </a:cxn>
                <a:cxn ang="0">
                  <a:pos x="1519" y="253"/>
                </a:cxn>
                <a:cxn ang="0">
                  <a:pos x="1423" y="281"/>
                </a:cxn>
                <a:cxn ang="0">
                  <a:pos x="1305" y="305"/>
                </a:cxn>
                <a:cxn ang="0">
                  <a:pos x="1192" y="320"/>
                </a:cxn>
                <a:cxn ang="0">
                  <a:pos x="1068" y="331"/>
                </a:cxn>
                <a:cxn ang="0">
                  <a:pos x="914" y="336"/>
                </a:cxn>
                <a:cxn ang="0">
                  <a:pos x="724" y="329"/>
                </a:cxn>
                <a:cxn ang="0">
                  <a:pos x="538" y="306"/>
                </a:cxn>
                <a:cxn ang="0">
                  <a:pos x="415" y="281"/>
                </a:cxn>
                <a:cxn ang="0">
                  <a:pos x="291" y="246"/>
                </a:cxn>
                <a:cxn ang="0">
                  <a:pos x="177" y="199"/>
                </a:cxn>
                <a:cxn ang="0">
                  <a:pos x="79" y="137"/>
                </a:cxn>
                <a:cxn ang="0">
                  <a:pos x="14" y="58"/>
                </a:cxn>
                <a:cxn ang="0">
                  <a:pos x="2" y="0"/>
                </a:cxn>
              </a:cxnLst>
              <a:rect l="0" t="0" r="r" b="b"/>
              <a:pathLst>
                <a:path w="1828" h="1776">
                  <a:moveTo>
                    <a:pt x="2" y="0"/>
                  </a:moveTo>
                  <a:lnTo>
                    <a:pt x="2" y="1440"/>
                  </a:lnTo>
                  <a:lnTo>
                    <a:pt x="9" y="1482"/>
                  </a:lnTo>
                  <a:lnTo>
                    <a:pt x="27" y="1519"/>
                  </a:lnTo>
                  <a:lnTo>
                    <a:pt x="61" y="1562"/>
                  </a:lnTo>
                  <a:lnTo>
                    <a:pt x="110" y="1600"/>
                  </a:lnTo>
                  <a:lnTo>
                    <a:pt x="166" y="1634"/>
                  </a:lnTo>
                  <a:lnTo>
                    <a:pt x="223" y="1660"/>
                  </a:lnTo>
                  <a:lnTo>
                    <a:pt x="285" y="1684"/>
                  </a:lnTo>
                  <a:lnTo>
                    <a:pt x="346" y="1705"/>
                  </a:lnTo>
                  <a:lnTo>
                    <a:pt x="420" y="1722"/>
                  </a:lnTo>
                  <a:lnTo>
                    <a:pt x="489" y="1736"/>
                  </a:lnTo>
                  <a:lnTo>
                    <a:pt x="567" y="1751"/>
                  </a:lnTo>
                  <a:lnTo>
                    <a:pt x="644" y="1760"/>
                  </a:lnTo>
                  <a:lnTo>
                    <a:pt x="717" y="1766"/>
                  </a:lnTo>
                  <a:lnTo>
                    <a:pt x="805" y="1775"/>
                  </a:lnTo>
                  <a:lnTo>
                    <a:pt x="962" y="1776"/>
                  </a:lnTo>
                  <a:lnTo>
                    <a:pt x="1053" y="1771"/>
                  </a:lnTo>
                  <a:lnTo>
                    <a:pt x="1134" y="1766"/>
                  </a:lnTo>
                  <a:lnTo>
                    <a:pt x="1207" y="1759"/>
                  </a:lnTo>
                  <a:lnTo>
                    <a:pt x="1274" y="1750"/>
                  </a:lnTo>
                  <a:lnTo>
                    <a:pt x="1351" y="1736"/>
                  </a:lnTo>
                  <a:lnTo>
                    <a:pt x="1414" y="1722"/>
                  </a:lnTo>
                  <a:lnTo>
                    <a:pt x="1489" y="1702"/>
                  </a:lnTo>
                  <a:lnTo>
                    <a:pt x="1550" y="1681"/>
                  </a:lnTo>
                  <a:lnTo>
                    <a:pt x="1621" y="1655"/>
                  </a:lnTo>
                  <a:lnTo>
                    <a:pt x="1672" y="1628"/>
                  </a:lnTo>
                  <a:lnTo>
                    <a:pt x="1726" y="1595"/>
                  </a:lnTo>
                  <a:lnTo>
                    <a:pt x="1773" y="1556"/>
                  </a:lnTo>
                  <a:lnTo>
                    <a:pt x="1810" y="1500"/>
                  </a:lnTo>
                  <a:lnTo>
                    <a:pt x="1827" y="1456"/>
                  </a:lnTo>
                  <a:lnTo>
                    <a:pt x="1828" y="1440"/>
                  </a:lnTo>
                  <a:lnTo>
                    <a:pt x="1826" y="0"/>
                  </a:lnTo>
                  <a:lnTo>
                    <a:pt x="1821" y="30"/>
                  </a:lnTo>
                  <a:lnTo>
                    <a:pt x="1812" y="61"/>
                  </a:lnTo>
                  <a:lnTo>
                    <a:pt x="1792" y="92"/>
                  </a:lnTo>
                  <a:cubicBezTo>
                    <a:pt x="1783" y="104"/>
                    <a:pt x="1767" y="123"/>
                    <a:pt x="1756" y="134"/>
                  </a:cubicBezTo>
                  <a:lnTo>
                    <a:pt x="1724" y="157"/>
                  </a:lnTo>
                  <a:lnTo>
                    <a:pt x="1683" y="182"/>
                  </a:lnTo>
                  <a:lnTo>
                    <a:pt x="1633" y="209"/>
                  </a:lnTo>
                  <a:lnTo>
                    <a:pt x="1573" y="233"/>
                  </a:lnTo>
                  <a:lnTo>
                    <a:pt x="1519" y="253"/>
                  </a:lnTo>
                  <a:lnTo>
                    <a:pt x="1468" y="269"/>
                  </a:lnTo>
                  <a:lnTo>
                    <a:pt x="1423" y="281"/>
                  </a:lnTo>
                  <a:lnTo>
                    <a:pt x="1365" y="294"/>
                  </a:lnTo>
                  <a:lnTo>
                    <a:pt x="1305" y="305"/>
                  </a:lnTo>
                  <a:lnTo>
                    <a:pt x="1246" y="313"/>
                  </a:lnTo>
                  <a:lnTo>
                    <a:pt x="1192" y="320"/>
                  </a:lnTo>
                  <a:lnTo>
                    <a:pt x="1130" y="326"/>
                  </a:lnTo>
                  <a:lnTo>
                    <a:pt x="1068" y="331"/>
                  </a:lnTo>
                  <a:lnTo>
                    <a:pt x="1002" y="334"/>
                  </a:lnTo>
                  <a:lnTo>
                    <a:pt x="914" y="336"/>
                  </a:lnTo>
                  <a:lnTo>
                    <a:pt x="805" y="334"/>
                  </a:lnTo>
                  <a:lnTo>
                    <a:pt x="724" y="329"/>
                  </a:lnTo>
                  <a:lnTo>
                    <a:pt x="628" y="319"/>
                  </a:lnTo>
                  <a:lnTo>
                    <a:pt x="538" y="306"/>
                  </a:lnTo>
                  <a:lnTo>
                    <a:pt x="480" y="295"/>
                  </a:lnTo>
                  <a:lnTo>
                    <a:pt x="415" y="281"/>
                  </a:lnTo>
                  <a:lnTo>
                    <a:pt x="354" y="266"/>
                  </a:lnTo>
                  <a:lnTo>
                    <a:pt x="291" y="246"/>
                  </a:lnTo>
                  <a:lnTo>
                    <a:pt x="234" y="224"/>
                  </a:lnTo>
                  <a:lnTo>
                    <a:pt x="177" y="199"/>
                  </a:lnTo>
                  <a:cubicBezTo>
                    <a:pt x="158" y="189"/>
                    <a:pt x="138" y="177"/>
                    <a:pt x="122" y="167"/>
                  </a:cubicBezTo>
                  <a:lnTo>
                    <a:pt x="79" y="137"/>
                  </a:lnTo>
                  <a:cubicBezTo>
                    <a:pt x="66" y="126"/>
                    <a:pt x="54" y="114"/>
                    <a:pt x="43" y="101"/>
                  </a:cubicBezTo>
                  <a:lnTo>
                    <a:pt x="14" y="58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DDDD">
                <a:alpha val="50000"/>
              </a:srgbClr>
            </a:solidFill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28" name="Freeform 8"/>
            <p:cNvSpPr>
              <a:spLocks/>
            </p:cNvSpPr>
            <p:nvPr/>
          </p:nvSpPr>
          <p:spPr bwMode="auto">
            <a:xfrm>
              <a:off x="528" y="1440"/>
              <a:ext cx="1828" cy="1776"/>
            </a:xfrm>
            <a:custGeom>
              <a:avLst/>
              <a:gdLst/>
              <a:ahLst/>
              <a:cxnLst>
                <a:cxn ang="0">
                  <a:pos x="2" y="1440"/>
                </a:cxn>
                <a:cxn ang="0">
                  <a:pos x="27" y="1519"/>
                </a:cxn>
                <a:cxn ang="0">
                  <a:pos x="110" y="1600"/>
                </a:cxn>
                <a:cxn ang="0">
                  <a:pos x="223" y="1660"/>
                </a:cxn>
                <a:cxn ang="0">
                  <a:pos x="346" y="1705"/>
                </a:cxn>
                <a:cxn ang="0">
                  <a:pos x="489" y="1736"/>
                </a:cxn>
                <a:cxn ang="0">
                  <a:pos x="644" y="1760"/>
                </a:cxn>
                <a:cxn ang="0">
                  <a:pos x="805" y="1775"/>
                </a:cxn>
                <a:cxn ang="0">
                  <a:pos x="1053" y="1771"/>
                </a:cxn>
                <a:cxn ang="0">
                  <a:pos x="1207" y="1759"/>
                </a:cxn>
                <a:cxn ang="0">
                  <a:pos x="1351" y="1736"/>
                </a:cxn>
                <a:cxn ang="0">
                  <a:pos x="1489" y="1702"/>
                </a:cxn>
                <a:cxn ang="0">
                  <a:pos x="1621" y="1655"/>
                </a:cxn>
                <a:cxn ang="0">
                  <a:pos x="1726" y="1595"/>
                </a:cxn>
                <a:cxn ang="0">
                  <a:pos x="1810" y="1500"/>
                </a:cxn>
                <a:cxn ang="0">
                  <a:pos x="1828" y="1440"/>
                </a:cxn>
                <a:cxn ang="0">
                  <a:pos x="1821" y="30"/>
                </a:cxn>
                <a:cxn ang="0">
                  <a:pos x="1792" y="92"/>
                </a:cxn>
                <a:cxn ang="0">
                  <a:pos x="1724" y="157"/>
                </a:cxn>
                <a:cxn ang="0">
                  <a:pos x="1633" y="209"/>
                </a:cxn>
                <a:cxn ang="0">
                  <a:pos x="1519" y="253"/>
                </a:cxn>
                <a:cxn ang="0">
                  <a:pos x="1423" y="281"/>
                </a:cxn>
                <a:cxn ang="0">
                  <a:pos x="1305" y="305"/>
                </a:cxn>
                <a:cxn ang="0">
                  <a:pos x="1192" y="320"/>
                </a:cxn>
                <a:cxn ang="0">
                  <a:pos x="1068" y="331"/>
                </a:cxn>
                <a:cxn ang="0">
                  <a:pos x="914" y="336"/>
                </a:cxn>
                <a:cxn ang="0">
                  <a:pos x="724" y="329"/>
                </a:cxn>
                <a:cxn ang="0">
                  <a:pos x="538" y="306"/>
                </a:cxn>
                <a:cxn ang="0">
                  <a:pos x="415" y="281"/>
                </a:cxn>
                <a:cxn ang="0">
                  <a:pos x="291" y="246"/>
                </a:cxn>
                <a:cxn ang="0">
                  <a:pos x="177" y="199"/>
                </a:cxn>
                <a:cxn ang="0">
                  <a:pos x="79" y="137"/>
                </a:cxn>
                <a:cxn ang="0">
                  <a:pos x="14" y="58"/>
                </a:cxn>
                <a:cxn ang="0">
                  <a:pos x="2" y="0"/>
                </a:cxn>
              </a:cxnLst>
              <a:rect l="0" t="0" r="r" b="b"/>
              <a:pathLst>
                <a:path w="1828" h="1776">
                  <a:moveTo>
                    <a:pt x="2" y="0"/>
                  </a:moveTo>
                  <a:lnTo>
                    <a:pt x="2" y="1440"/>
                  </a:lnTo>
                  <a:lnTo>
                    <a:pt x="9" y="1482"/>
                  </a:lnTo>
                  <a:lnTo>
                    <a:pt x="27" y="1519"/>
                  </a:lnTo>
                  <a:lnTo>
                    <a:pt x="61" y="1562"/>
                  </a:lnTo>
                  <a:lnTo>
                    <a:pt x="110" y="1600"/>
                  </a:lnTo>
                  <a:lnTo>
                    <a:pt x="166" y="1634"/>
                  </a:lnTo>
                  <a:lnTo>
                    <a:pt x="223" y="1660"/>
                  </a:lnTo>
                  <a:lnTo>
                    <a:pt x="285" y="1684"/>
                  </a:lnTo>
                  <a:lnTo>
                    <a:pt x="346" y="1705"/>
                  </a:lnTo>
                  <a:lnTo>
                    <a:pt x="420" y="1722"/>
                  </a:lnTo>
                  <a:lnTo>
                    <a:pt x="489" y="1736"/>
                  </a:lnTo>
                  <a:lnTo>
                    <a:pt x="567" y="1751"/>
                  </a:lnTo>
                  <a:lnTo>
                    <a:pt x="644" y="1760"/>
                  </a:lnTo>
                  <a:lnTo>
                    <a:pt x="717" y="1766"/>
                  </a:lnTo>
                  <a:lnTo>
                    <a:pt x="805" y="1775"/>
                  </a:lnTo>
                  <a:lnTo>
                    <a:pt x="962" y="1776"/>
                  </a:lnTo>
                  <a:lnTo>
                    <a:pt x="1053" y="1771"/>
                  </a:lnTo>
                  <a:lnTo>
                    <a:pt x="1134" y="1766"/>
                  </a:lnTo>
                  <a:lnTo>
                    <a:pt x="1207" y="1759"/>
                  </a:lnTo>
                  <a:lnTo>
                    <a:pt x="1274" y="1750"/>
                  </a:lnTo>
                  <a:lnTo>
                    <a:pt x="1351" y="1736"/>
                  </a:lnTo>
                  <a:lnTo>
                    <a:pt x="1414" y="1722"/>
                  </a:lnTo>
                  <a:lnTo>
                    <a:pt x="1489" y="1702"/>
                  </a:lnTo>
                  <a:lnTo>
                    <a:pt x="1550" y="1681"/>
                  </a:lnTo>
                  <a:lnTo>
                    <a:pt x="1621" y="1655"/>
                  </a:lnTo>
                  <a:lnTo>
                    <a:pt x="1672" y="1628"/>
                  </a:lnTo>
                  <a:lnTo>
                    <a:pt x="1726" y="1595"/>
                  </a:lnTo>
                  <a:lnTo>
                    <a:pt x="1773" y="1556"/>
                  </a:lnTo>
                  <a:lnTo>
                    <a:pt x="1810" y="1500"/>
                  </a:lnTo>
                  <a:lnTo>
                    <a:pt x="1827" y="1456"/>
                  </a:lnTo>
                  <a:lnTo>
                    <a:pt x="1828" y="1440"/>
                  </a:lnTo>
                  <a:lnTo>
                    <a:pt x="1826" y="0"/>
                  </a:lnTo>
                  <a:lnTo>
                    <a:pt x="1821" y="30"/>
                  </a:lnTo>
                  <a:lnTo>
                    <a:pt x="1812" y="61"/>
                  </a:lnTo>
                  <a:lnTo>
                    <a:pt x="1792" y="92"/>
                  </a:lnTo>
                  <a:cubicBezTo>
                    <a:pt x="1783" y="104"/>
                    <a:pt x="1767" y="123"/>
                    <a:pt x="1756" y="134"/>
                  </a:cubicBezTo>
                  <a:lnTo>
                    <a:pt x="1724" y="157"/>
                  </a:lnTo>
                  <a:lnTo>
                    <a:pt x="1683" y="182"/>
                  </a:lnTo>
                  <a:lnTo>
                    <a:pt x="1633" y="209"/>
                  </a:lnTo>
                  <a:lnTo>
                    <a:pt x="1573" y="233"/>
                  </a:lnTo>
                  <a:lnTo>
                    <a:pt x="1519" y="253"/>
                  </a:lnTo>
                  <a:lnTo>
                    <a:pt x="1468" y="269"/>
                  </a:lnTo>
                  <a:lnTo>
                    <a:pt x="1423" y="281"/>
                  </a:lnTo>
                  <a:lnTo>
                    <a:pt x="1365" y="294"/>
                  </a:lnTo>
                  <a:lnTo>
                    <a:pt x="1305" y="305"/>
                  </a:lnTo>
                  <a:lnTo>
                    <a:pt x="1246" y="313"/>
                  </a:lnTo>
                  <a:lnTo>
                    <a:pt x="1192" y="320"/>
                  </a:lnTo>
                  <a:lnTo>
                    <a:pt x="1130" y="326"/>
                  </a:lnTo>
                  <a:lnTo>
                    <a:pt x="1068" y="331"/>
                  </a:lnTo>
                  <a:lnTo>
                    <a:pt x="1002" y="334"/>
                  </a:lnTo>
                  <a:lnTo>
                    <a:pt x="914" y="336"/>
                  </a:lnTo>
                  <a:lnTo>
                    <a:pt x="805" y="334"/>
                  </a:lnTo>
                  <a:lnTo>
                    <a:pt x="724" y="329"/>
                  </a:lnTo>
                  <a:lnTo>
                    <a:pt x="628" y="319"/>
                  </a:lnTo>
                  <a:lnTo>
                    <a:pt x="538" y="306"/>
                  </a:lnTo>
                  <a:lnTo>
                    <a:pt x="480" y="295"/>
                  </a:lnTo>
                  <a:lnTo>
                    <a:pt x="415" y="281"/>
                  </a:lnTo>
                  <a:lnTo>
                    <a:pt x="354" y="266"/>
                  </a:lnTo>
                  <a:lnTo>
                    <a:pt x="291" y="246"/>
                  </a:lnTo>
                  <a:lnTo>
                    <a:pt x="234" y="224"/>
                  </a:lnTo>
                  <a:lnTo>
                    <a:pt x="177" y="199"/>
                  </a:lnTo>
                  <a:cubicBezTo>
                    <a:pt x="158" y="189"/>
                    <a:pt x="138" y="177"/>
                    <a:pt x="122" y="167"/>
                  </a:cubicBezTo>
                  <a:lnTo>
                    <a:pt x="79" y="137"/>
                  </a:lnTo>
                  <a:cubicBezTo>
                    <a:pt x="66" y="126"/>
                    <a:pt x="54" y="114"/>
                    <a:pt x="43" y="101"/>
                  </a:cubicBezTo>
                  <a:lnTo>
                    <a:pt x="14" y="58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DDDD">
                <a:alpha val="50000"/>
              </a:srgbClr>
            </a:solidFill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6329" name="Group 9"/>
          <p:cNvGrpSpPr>
            <a:grpSpLocks/>
          </p:cNvGrpSpPr>
          <p:nvPr/>
        </p:nvGrpSpPr>
        <p:grpSpPr bwMode="auto">
          <a:xfrm rot="16868047" flipV="1">
            <a:off x="3425032" y="477044"/>
            <a:ext cx="2900362" cy="2819400"/>
            <a:chOff x="3024" y="1056"/>
            <a:chExt cx="1827" cy="1776"/>
          </a:xfrm>
        </p:grpSpPr>
        <p:sp>
          <p:nvSpPr>
            <p:cNvPr id="56330" name="Oval 10"/>
            <p:cNvSpPr>
              <a:spLocks noChangeArrowheads="1"/>
            </p:cNvSpPr>
            <p:nvPr/>
          </p:nvSpPr>
          <p:spPr bwMode="auto">
            <a:xfrm>
              <a:off x="3024" y="2160"/>
              <a:ext cx="1824" cy="67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6331" name="Freeform 11"/>
            <p:cNvSpPr>
              <a:spLocks/>
            </p:cNvSpPr>
            <p:nvPr/>
          </p:nvSpPr>
          <p:spPr bwMode="auto">
            <a:xfrm>
              <a:off x="3024" y="1056"/>
              <a:ext cx="1827" cy="1776"/>
            </a:xfrm>
            <a:custGeom>
              <a:avLst/>
              <a:gdLst/>
              <a:ahLst/>
              <a:cxnLst>
                <a:cxn ang="0">
                  <a:pos x="1" y="1442"/>
                </a:cxn>
                <a:cxn ang="0">
                  <a:pos x="0" y="1442"/>
                </a:cxn>
                <a:cxn ang="0">
                  <a:pos x="11" y="1382"/>
                </a:cxn>
                <a:cxn ang="0">
                  <a:pos x="913" y="0"/>
                </a:cxn>
                <a:cxn ang="0">
                  <a:pos x="1799" y="1366"/>
                </a:cxn>
                <a:cxn ang="0">
                  <a:pos x="1827" y="1438"/>
                </a:cxn>
                <a:cxn ang="0">
                  <a:pos x="1817" y="1493"/>
                </a:cxn>
                <a:cxn ang="0">
                  <a:pos x="1789" y="1535"/>
                </a:cxn>
                <a:cxn ang="0">
                  <a:pos x="1766" y="1561"/>
                </a:cxn>
                <a:cxn ang="0">
                  <a:pos x="1731" y="1592"/>
                </a:cxn>
                <a:cxn ang="0">
                  <a:pos x="1655" y="1637"/>
                </a:cxn>
                <a:cxn ang="0">
                  <a:pos x="1574" y="1673"/>
                </a:cxn>
                <a:cxn ang="0">
                  <a:pos x="1497" y="1700"/>
                </a:cxn>
                <a:cxn ang="0">
                  <a:pos x="1427" y="1718"/>
                </a:cxn>
                <a:cxn ang="0">
                  <a:pos x="1344" y="1738"/>
                </a:cxn>
                <a:cxn ang="0">
                  <a:pos x="1255" y="1753"/>
                </a:cxn>
                <a:cxn ang="0">
                  <a:pos x="1159" y="1763"/>
                </a:cxn>
                <a:cxn ang="0">
                  <a:pos x="1063" y="1774"/>
                </a:cxn>
                <a:cxn ang="0">
                  <a:pos x="989" y="1775"/>
                </a:cxn>
                <a:cxn ang="0">
                  <a:pos x="913" y="1776"/>
                </a:cxn>
                <a:cxn ang="0">
                  <a:pos x="810" y="1776"/>
                </a:cxn>
                <a:cxn ang="0">
                  <a:pos x="725" y="1769"/>
                </a:cxn>
                <a:cxn ang="0">
                  <a:pos x="627" y="1760"/>
                </a:cxn>
                <a:cxn ang="0">
                  <a:pos x="547" y="1747"/>
                </a:cxn>
                <a:cxn ang="0">
                  <a:pos x="456" y="1732"/>
                </a:cxn>
                <a:cxn ang="0">
                  <a:pos x="385" y="1715"/>
                </a:cxn>
                <a:cxn ang="0">
                  <a:pos x="312" y="1693"/>
                </a:cxn>
                <a:cxn ang="0">
                  <a:pos x="239" y="1669"/>
                </a:cxn>
                <a:cxn ang="0">
                  <a:pos x="175" y="1637"/>
                </a:cxn>
                <a:cxn ang="0">
                  <a:pos x="107" y="1600"/>
                </a:cxn>
                <a:cxn ang="0">
                  <a:pos x="61" y="1561"/>
                </a:cxn>
                <a:cxn ang="0">
                  <a:pos x="26" y="1520"/>
                </a:cxn>
                <a:cxn ang="0">
                  <a:pos x="8" y="1484"/>
                </a:cxn>
                <a:cxn ang="0">
                  <a:pos x="1" y="1443"/>
                </a:cxn>
              </a:cxnLst>
              <a:rect l="0" t="0" r="r" b="b"/>
              <a:pathLst>
                <a:path w="1827" h="1776">
                  <a:moveTo>
                    <a:pt x="1" y="1442"/>
                  </a:moveTo>
                  <a:lnTo>
                    <a:pt x="0" y="1442"/>
                  </a:lnTo>
                  <a:lnTo>
                    <a:pt x="11" y="1382"/>
                  </a:lnTo>
                  <a:lnTo>
                    <a:pt x="913" y="0"/>
                  </a:lnTo>
                  <a:lnTo>
                    <a:pt x="1799" y="1366"/>
                  </a:lnTo>
                  <a:lnTo>
                    <a:pt x="1827" y="1438"/>
                  </a:lnTo>
                  <a:lnTo>
                    <a:pt x="1817" y="1493"/>
                  </a:lnTo>
                  <a:lnTo>
                    <a:pt x="1789" y="1535"/>
                  </a:lnTo>
                  <a:lnTo>
                    <a:pt x="1766" y="1561"/>
                  </a:lnTo>
                  <a:lnTo>
                    <a:pt x="1731" y="1592"/>
                  </a:lnTo>
                  <a:lnTo>
                    <a:pt x="1655" y="1637"/>
                  </a:lnTo>
                  <a:lnTo>
                    <a:pt x="1574" y="1673"/>
                  </a:lnTo>
                  <a:lnTo>
                    <a:pt x="1497" y="1700"/>
                  </a:lnTo>
                  <a:lnTo>
                    <a:pt x="1427" y="1718"/>
                  </a:lnTo>
                  <a:lnTo>
                    <a:pt x="1344" y="1738"/>
                  </a:lnTo>
                  <a:lnTo>
                    <a:pt x="1255" y="1753"/>
                  </a:lnTo>
                  <a:lnTo>
                    <a:pt x="1159" y="1763"/>
                  </a:lnTo>
                  <a:lnTo>
                    <a:pt x="1063" y="1774"/>
                  </a:lnTo>
                  <a:lnTo>
                    <a:pt x="989" y="1775"/>
                  </a:lnTo>
                  <a:lnTo>
                    <a:pt x="913" y="1776"/>
                  </a:lnTo>
                  <a:lnTo>
                    <a:pt x="810" y="1776"/>
                  </a:lnTo>
                  <a:lnTo>
                    <a:pt x="725" y="1769"/>
                  </a:lnTo>
                  <a:lnTo>
                    <a:pt x="627" y="1760"/>
                  </a:lnTo>
                  <a:lnTo>
                    <a:pt x="547" y="1747"/>
                  </a:lnTo>
                  <a:lnTo>
                    <a:pt x="456" y="1732"/>
                  </a:lnTo>
                  <a:lnTo>
                    <a:pt x="385" y="1715"/>
                  </a:lnTo>
                  <a:lnTo>
                    <a:pt x="312" y="1693"/>
                  </a:lnTo>
                  <a:lnTo>
                    <a:pt x="239" y="1669"/>
                  </a:lnTo>
                  <a:lnTo>
                    <a:pt x="175" y="1637"/>
                  </a:lnTo>
                  <a:lnTo>
                    <a:pt x="107" y="1600"/>
                  </a:lnTo>
                  <a:lnTo>
                    <a:pt x="61" y="1561"/>
                  </a:lnTo>
                  <a:lnTo>
                    <a:pt x="26" y="1520"/>
                  </a:lnTo>
                  <a:lnTo>
                    <a:pt x="8" y="1484"/>
                  </a:lnTo>
                  <a:lnTo>
                    <a:pt x="1" y="1443"/>
                  </a:lnTo>
                </a:path>
              </a:pathLst>
            </a:custGeom>
            <a:solidFill>
              <a:schemeClr val="accent1">
                <a:alpha val="50000"/>
              </a:schemeClr>
            </a:solidFill>
            <a:ln w="381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11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Freeform 4"/>
          <p:cNvSpPr>
            <a:spLocks/>
          </p:cNvSpPr>
          <p:nvPr/>
        </p:nvSpPr>
        <p:spPr bwMode="auto">
          <a:xfrm flipV="1">
            <a:off x="1331913" y="2995613"/>
            <a:ext cx="2901950" cy="2819400"/>
          </a:xfrm>
          <a:custGeom>
            <a:avLst/>
            <a:gdLst/>
            <a:ahLst/>
            <a:cxnLst>
              <a:cxn ang="0">
                <a:pos x="2" y="1440"/>
              </a:cxn>
              <a:cxn ang="0">
                <a:pos x="27" y="1519"/>
              </a:cxn>
              <a:cxn ang="0">
                <a:pos x="110" y="1600"/>
              </a:cxn>
              <a:cxn ang="0">
                <a:pos x="223" y="1660"/>
              </a:cxn>
              <a:cxn ang="0">
                <a:pos x="346" y="1705"/>
              </a:cxn>
              <a:cxn ang="0">
                <a:pos x="489" y="1736"/>
              </a:cxn>
              <a:cxn ang="0">
                <a:pos x="644" y="1760"/>
              </a:cxn>
              <a:cxn ang="0">
                <a:pos x="805" y="1775"/>
              </a:cxn>
              <a:cxn ang="0">
                <a:pos x="1053" y="1771"/>
              </a:cxn>
              <a:cxn ang="0">
                <a:pos x="1207" y="1759"/>
              </a:cxn>
              <a:cxn ang="0">
                <a:pos x="1351" y="1736"/>
              </a:cxn>
              <a:cxn ang="0">
                <a:pos x="1489" y="1702"/>
              </a:cxn>
              <a:cxn ang="0">
                <a:pos x="1621" y="1655"/>
              </a:cxn>
              <a:cxn ang="0">
                <a:pos x="1726" y="1595"/>
              </a:cxn>
              <a:cxn ang="0">
                <a:pos x="1810" y="1500"/>
              </a:cxn>
              <a:cxn ang="0">
                <a:pos x="1828" y="1440"/>
              </a:cxn>
              <a:cxn ang="0">
                <a:pos x="1821" y="30"/>
              </a:cxn>
              <a:cxn ang="0">
                <a:pos x="1792" y="92"/>
              </a:cxn>
              <a:cxn ang="0">
                <a:pos x="1724" y="157"/>
              </a:cxn>
              <a:cxn ang="0">
                <a:pos x="1633" y="209"/>
              </a:cxn>
              <a:cxn ang="0">
                <a:pos x="1519" y="253"/>
              </a:cxn>
              <a:cxn ang="0">
                <a:pos x="1423" y="281"/>
              </a:cxn>
              <a:cxn ang="0">
                <a:pos x="1305" y="305"/>
              </a:cxn>
              <a:cxn ang="0">
                <a:pos x="1192" y="320"/>
              </a:cxn>
              <a:cxn ang="0">
                <a:pos x="1068" y="331"/>
              </a:cxn>
              <a:cxn ang="0">
                <a:pos x="914" y="336"/>
              </a:cxn>
              <a:cxn ang="0">
                <a:pos x="724" y="329"/>
              </a:cxn>
              <a:cxn ang="0">
                <a:pos x="538" y="306"/>
              </a:cxn>
              <a:cxn ang="0">
                <a:pos x="415" y="281"/>
              </a:cxn>
              <a:cxn ang="0">
                <a:pos x="291" y="246"/>
              </a:cxn>
              <a:cxn ang="0">
                <a:pos x="177" y="199"/>
              </a:cxn>
              <a:cxn ang="0">
                <a:pos x="79" y="137"/>
              </a:cxn>
              <a:cxn ang="0">
                <a:pos x="14" y="58"/>
              </a:cxn>
              <a:cxn ang="0">
                <a:pos x="2" y="0"/>
              </a:cxn>
            </a:cxnLst>
            <a:rect l="0" t="0" r="r" b="b"/>
            <a:pathLst>
              <a:path w="1828" h="1776">
                <a:moveTo>
                  <a:pt x="2" y="0"/>
                </a:moveTo>
                <a:lnTo>
                  <a:pt x="2" y="1440"/>
                </a:lnTo>
                <a:lnTo>
                  <a:pt x="9" y="1482"/>
                </a:lnTo>
                <a:lnTo>
                  <a:pt x="27" y="1519"/>
                </a:lnTo>
                <a:lnTo>
                  <a:pt x="61" y="1562"/>
                </a:lnTo>
                <a:lnTo>
                  <a:pt x="110" y="1600"/>
                </a:lnTo>
                <a:lnTo>
                  <a:pt x="166" y="1634"/>
                </a:lnTo>
                <a:lnTo>
                  <a:pt x="223" y="1660"/>
                </a:lnTo>
                <a:lnTo>
                  <a:pt x="285" y="1684"/>
                </a:lnTo>
                <a:lnTo>
                  <a:pt x="346" y="1705"/>
                </a:lnTo>
                <a:lnTo>
                  <a:pt x="420" y="1722"/>
                </a:lnTo>
                <a:lnTo>
                  <a:pt x="489" y="1736"/>
                </a:lnTo>
                <a:lnTo>
                  <a:pt x="567" y="1751"/>
                </a:lnTo>
                <a:lnTo>
                  <a:pt x="644" y="1760"/>
                </a:lnTo>
                <a:lnTo>
                  <a:pt x="717" y="1766"/>
                </a:lnTo>
                <a:lnTo>
                  <a:pt x="805" y="1775"/>
                </a:lnTo>
                <a:lnTo>
                  <a:pt x="962" y="1776"/>
                </a:lnTo>
                <a:lnTo>
                  <a:pt x="1053" y="1771"/>
                </a:lnTo>
                <a:lnTo>
                  <a:pt x="1134" y="1766"/>
                </a:lnTo>
                <a:lnTo>
                  <a:pt x="1207" y="1759"/>
                </a:lnTo>
                <a:lnTo>
                  <a:pt x="1274" y="1750"/>
                </a:lnTo>
                <a:lnTo>
                  <a:pt x="1351" y="1736"/>
                </a:lnTo>
                <a:lnTo>
                  <a:pt x="1414" y="1722"/>
                </a:lnTo>
                <a:lnTo>
                  <a:pt x="1489" y="1702"/>
                </a:lnTo>
                <a:lnTo>
                  <a:pt x="1550" y="1681"/>
                </a:lnTo>
                <a:lnTo>
                  <a:pt x="1621" y="1655"/>
                </a:lnTo>
                <a:lnTo>
                  <a:pt x="1672" y="1628"/>
                </a:lnTo>
                <a:lnTo>
                  <a:pt x="1726" y="1595"/>
                </a:lnTo>
                <a:lnTo>
                  <a:pt x="1773" y="1556"/>
                </a:lnTo>
                <a:lnTo>
                  <a:pt x="1810" y="1500"/>
                </a:lnTo>
                <a:lnTo>
                  <a:pt x="1827" y="1456"/>
                </a:lnTo>
                <a:lnTo>
                  <a:pt x="1828" y="1440"/>
                </a:lnTo>
                <a:lnTo>
                  <a:pt x="1826" y="0"/>
                </a:lnTo>
                <a:lnTo>
                  <a:pt x="1821" y="30"/>
                </a:lnTo>
                <a:lnTo>
                  <a:pt x="1812" y="61"/>
                </a:lnTo>
                <a:lnTo>
                  <a:pt x="1792" y="92"/>
                </a:lnTo>
                <a:cubicBezTo>
                  <a:pt x="1783" y="104"/>
                  <a:pt x="1767" y="123"/>
                  <a:pt x="1756" y="134"/>
                </a:cubicBezTo>
                <a:lnTo>
                  <a:pt x="1724" y="157"/>
                </a:lnTo>
                <a:lnTo>
                  <a:pt x="1683" y="182"/>
                </a:lnTo>
                <a:lnTo>
                  <a:pt x="1633" y="209"/>
                </a:lnTo>
                <a:lnTo>
                  <a:pt x="1573" y="233"/>
                </a:lnTo>
                <a:lnTo>
                  <a:pt x="1519" y="253"/>
                </a:lnTo>
                <a:lnTo>
                  <a:pt x="1468" y="269"/>
                </a:lnTo>
                <a:lnTo>
                  <a:pt x="1423" y="281"/>
                </a:lnTo>
                <a:lnTo>
                  <a:pt x="1365" y="294"/>
                </a:lnTo>
                <a:lnTo>
                  <a:pt x="1305" y="305"/>
                </a:lnTo>
                <a:lnTo>
                  <a:pt x="1246" y="313"/>
                </a:lnTo>
                <a:lnTo>
                  <a:pt x="1192" y="320"/>
                </a:lnTo>
                <a:lnTo>
                  <a:pt x="1130" y="326"/>
                </a:lnTo>
                <a:lnTo>
                  <a:pt x="1068" y="331"/>
                </a:lnTo>
                <a:lnTo>
                  <a:pt x="1002" y="334"/>
                </a:lnTo>
                <a:lnTo>
                  <a:pt x="914" y="336"/>
                </a:lnTo>
                <a:lnTo>
                  <a:pt x="805" y="334"/>
                </a:lnTo>
                <a:lnTo>
                  <a:pt x="724" y="329"/>
                </a:lnTo>
                <a:lnTo>
                  <a:pt x="628" y="319"/>
                </a:lnTo>
                <a:lnTo>
                  <a:pt x="538" y="306"/>
                </a:lnTo>
                <a:lnTo>
                  <a:pt x="480" y="295"/>
                </a:lnTo>
                <a:lnTo>
                  <a:pt x="415" y="281"/>
                </a:lnTo>
                <a:lnTo>
                  <a:pt x="354" y="266"/>
                </a:lnTo>
                <a:lnTo>
                  <a:pt x="291" y="246"/>
                </a:lnTo>
                <a:lnTo>
                  <a:pt x="234" y="224"/>
                </a:lnTo>
                <a:lnTo>
                  <a:pt x="177" y="199"/>
                </a:lnTo>
                <a:cubicBezTo>
                  <a:pt x="158" y="189"/>
                  <a:pt x="138" y="177"/>
                  <a:pt x="122" y="167"/>
                </a:cubicBezTo>
                <a:lnTo>
                  <a:pt x="79" y="137"/>
                </a:lnTo>
                <a:cubicBezTo>
                  <a:pt x="66" y="126"/>
                  <a:pt x="54" y="114"/>
                  <a:pt x="43" y="101"/>
                </a:cubicBezTo>
                <a:lnTo>
                  <a:pt x="14" y="58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DDDDDD">
              <a:alpha val="0"/>
            </a:srgbClr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7349" name="Freeform 5"/>
          <p:cNvSpPr>
            <a:spLocks/>
          </p:cNvSpPr>
          <p:nvPr/>
        </p:nvSpPr>
        <p:spPr bwMode="auto">
          <a:xfrm rot="15816517" flipV="1">
            <a:off x="3378994" y="543719"/>
            <a:ext cx="2900362" cy="2819400"/>
          </a:xfrm>
          <a:custGeom>
            <a:avLst/>
            <a:gdLst/>
            <a:ahLst/>
            <a:cxnLst>
              <a:cxn ang="0">
                <a:pos x="1" y="1442"/>
              </a:cxn>
              <a:cxn ang="0">
                <a:pos x="0" y="1442"/>
              </a:cxn>
              <a:cxn ang="0">
                <a:pos x="11" y="1382"/>
              </a:cxn>
              <a:cxn ang="0">
                <a:pos x="913" y="0"/>
              </a:cxn>
              <a:cxn ang="0">
                <a:pos x="1799" y="1366"/>
              </a:cxn>
              <a:cxn ang="0">
                <a:pos x="1827" y="1438"/>
              </a:cxn>
              <a:cxn ang="0">
                <a:pos x="1817" y="1493"/>
              </a:cxn>
              <a:cxn ang="0">
                <a:pos x="1789" y="1535"/>
              </a:cxn>
              <a:cxn ang="0">
                <a:pos x="1766" y="1561"/>
              </a:cxn>
              <a:cxn ang="0">
                <a:pos x="1731" y="1592"/>
              </a:cxn>
              <a:cxn ang="0">
                <a:pos x="1655" y="1637"/>
              </a:cxn>
              <a:cxn ang="0">
                <a:pos x="1574" y="1673"/>
              </a:cxn>
              <a:cxn ang="0">
                <a:pos x="1497" y="1700"/>
              </a:cxn>
              <a:cxn ang="0">
                <a:pos x="1427" y="1718"/>
              </a:cxn>
              <a:cxn ang="0">
                <a:pos x="1344" y="1738"/>
              </a:cxn>
              <a:cxn ang="0">
                <a:pos x="1255" y="1753"/>
              </a:cxn>
              <a:cxn ang="0">
                <a:pos x="1159" y="1763"/>
              </a:cxn>
              <a:cxn ang="0">
                <a:pos x="1063" y="1774"/>
              </a:cxn>
              <a:cxn ang="0">
                <a:pos x="989" y="1775"/>
              </a:cxn>
              <a:cxn ang="0">
                <a:pos x="913" y="1776"/>
              </a:cxn>
              <a:cxn ang="0">
                <a:pos x="810" y="1776"/>
              </a:cxn>
              <a:cxn ang="0">
                <a:pos x="725" y="1769"/>
              </a:cxn>
              <a:cxn ang="0">
                <a:pos x="627" y="1760"/>
              </a:cxn>
              <a:cxn ang="0">
                <a:pos x="547" y="1747"/>
              </a:cxn>
              <a:cxn ang="0">
                <a:pos x="456" y="1732"/>
              </a:cxn>
              <a:cxn ang="0">
                <a:pos x="385" y="1715"/>
              </a:cxn>
              <a:cxn ang="0">
                <a:pos x="312" y="1693"/>
              </a:cxn>
              <a:cxn ang="0">
                <a:pos x="239" y="1669"/>
              </a:cxn>
              <a:cxn ang="0">
                <a:pos x="175" y="1637"/>
              </a:cxn>
              <a:cxn ang="0">
                <a:pos x="107" y="1600"/>
              </a:cxn>
              <a:cxn ang="0">
                <a:pos x="61" y="1561"/>
              </a:cxn>
              <a:cxn ang="0">
                <a:pos x="26" y="1520"/>
              </a:cxn>
              <a:cxn ang="0">
                <a:pos x="8" y="1484"/>
              </a:cxn>
              <a:cxn ang="0">
                <a:pos x="1" y="1443"/>
              </a:cxn>
            </a:cxnLst>
            <a:rect l="0" t="0" r="r" b="b"/>
            <a:pathLst>
              <a:path w="1827" h="1776">
                <a:moveTo>
                  <a:pt x="1" y="1442"/>
                </a:moveTo>
                <a:lnTo>
                  <a:pt x="0" y="1442"/>
                </a:lnTo>
                <a:lnTo>
                  <a:pt x="11" y="1382"/>
                </a:lnTo>
                <a:lnTo>
                  <a:pt x="913" y="0"/>
                </a:lnTo>
                <a:lnTo>
                  <a:pt x="1799" y="1366"/>
                </a:lnTo>
                <a:lnTo>
                  <a:pt x="1827" y="1438"/>
                </a:lnTo>
                <a:lnTo>
                  <a:pt x="1817" y="1493"/>
                </a:lnTo>
                <a:lnTo>
                  <a:pt x="1789" y="1535"/>
                </a:lnTo>
                <a:lnTo>
                  <a:pt x="1766" y="1561"/>
                </a:lnTo>
                <a:lnTo>
                  <a:pt x="1731" y="1592"/>
                </a:lnTo>
                <a:lnTo>
                  <a:pt x="1655" y="1637"/>
                </a:lnTo>
                <a:lnTo>
                  <a:pt x="1574" y="1673"/>
                </a:lnTo>
                <a:lnTo>
                  <a:pt x="1497" y="1700"/>
                </a:lnTo>
                <a:lnTo>
                  <a:pt x="1427" y="1718"/>
                </a:lnTo>
                <a:lnTo>
                  <a:pt x="1344" y="1738"/>
                </a:lnTo>
                <a:lnTo>
                  <a:pt x="1255" y="1753"/>
                </a:lnTo>
                <a:lnTo>
                  <a:pt x="1159" y="1763"/>
                </a:lnTo>
                <a:lnTo>
                  <a:pt x="1063" y="1774"/>
                </a:lnTo>
                <a:lnTo>
                  <a:pt x="989" y="1775"/>
                </a:lnTo>
                <a:lnTo>
                  <a:pt x="913" y="1776"/>
                </a:lnTo>
                <a:lnTo>
                  <a:pt x="810" y="1776"/>
                </a:lnTo>
                <a:lnTo>
                  <a:pt x="725" y="1769"/>
                </a:lnTo>
                <a:lnTo>
                  <a:pt x="627" y="1760"/>
                </a:lnTo>
                <a:lnTo>
                  <a:pt x="547" y="1747"/>
                </a:lnTo>
                <a:lnTo>
                  <a:pt x="456" y="1732"/>
                </a:lnTo>
                <a:lnTo>
                  <a:pt x="385" y="1715"/>
                </a:lnTo>
                <a:lnTo>
                  <a:pt x="312" y="1693"/>
                </a:lnTo>
                <a:lnTo>
                  <a:pt x="239" y="1669"/>
                </a:lnTo>
                <a:lnTo>
                  <a:pt x="175" y="1637"/>
                </a:lnTo>
                <a:lnTo>
                  <a:pt x="107" y="1600"/>
                </a:lnTo>
                <a:lnTo>
                  <a:pt x="61" y="1561"/>
                </a:lnTo>
                <a:lnTo>
                  <a:pt x="26" y="1520"/>
                </a:lnTo>
                <a:lnTo>
                  <a:pt x="8" y="1484"/>
                </a:lnTo>
                <a:lnTo>
                  <a:pt x="1" y="1443"/>
                </a:lnTo>
              </a:path>
            </a:pathLst>
          </a:custGeom>
          <a:solidFill>
            <a:srgbClr val="DDDDDD">
              <a:alpha val="50000"/>
            </a:srgbClr>
          </a:solidFill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57350" name="Group 6"/>
          <p:cNvGrpSpPr>
            <a:grpSpLocks/>
          </p:cNvGrpSpPr>
          <p:nvPr/>
        </p:nvGrpSpPr>
        <p:grpSpPr bwMode="auto">
          <a:xfrm>
            <a:off x="1331913" y="1195388"/>
            <a:ext cx="4846637" cy="4957762"/>
            <a:chOff x="2707" y="1197"/>
            <a:chExt cx="3053" cy="3123"/>
          </a:xfrm>
        </p:grpSpPr>
        <p:sp>
          <p:nvSpPr>
            <p:cNvPr id="57351" name="Freeform 7"/>
            <p:cNvSpPr>
              <a:spLocks/>
            </p:cNvSpPr>
            <p:nvPr/>
          </p:nvSpPr>
          <p:spPr bwMode="auto">
            <a:xfrm>
              <a:off x="2707" y="1197"/>
              <a:ext cx="3053" cy="3123"/>
            </a:xfrm>
            <a:custGeom>
              <a:avLst/>
              <a:gdLst/>
              <a:ahLst/>
              <a:cxnLst>
                <a:cxn ang="0">
                  <a:pos x="441" y="2275"/>
                </a:cxn>
                <a:cxn ang="0">
                  <a:pos x="192" y="2643"/>
                </a:cxn>
                <a:cxn ang="0">
                  <a:pos x="0" y="2870"/>
                </a:cxn>
                <a:cxn ang="0">
                  <a:pos x="173" y="2806"/>
                </a:cxn>
                <a:cxn ang="0">
                  <a:pos x="58" y="2921"/>
                </a:cxn>
                <a:cxn ang="0">
                  <a:pos x="240" y="3123"/>
                </a:cxn>
                <a:cxn ang="0">
                  <a:pos x="413" y="3085"/>
                </a:cxn>
                <a:cxn ang="0">
                  <a:pos x="509" y="2950"/>
                </a:cxn>
                <a:cxn ang="0">
                  <a:pos x="442" y="2777"/>
                </a:cxn>
                <a:cxn ang="0">
                  <a:pos x="567" y="2854"/>
                </a:cxn>
                <a:cxn ang="0">
                  <a:pos x="739" y="2854"/>
                </a:cxn>
                <a:cxn ang="0">
                  <a:pos x="768" y="2691"/>
                </a:cxn>
                <a:cxn ang="0">
                  <a:pos x="682" y="2528"/>
                </a:cxn>
                <a:cxn ang="0">
                  <a:pos x="1661" y="1443"/>
                </a:cxn>
                <a:cxn ang="0">
                  <a:pos x="1805" y="1443"/>
                </a:cxn>
                <a:cxn ang="0">
                  <a:pos x="3053" y="387"/>
                </a:cxn>
                <a:cxn ang="0">
                  <a:pos x="2381" y="51"/>
                </a:cxn>
                <a:cxn ang="0">
                  <a:pos x="2250" y="6"/>
                </a:cxn>
                <a:cxn ang="0">
                  <a:pos x="2160" y="0"/>
                </a:cxn>
                <a:cxn ang="0">
                  <a:pos x="2051" y="19"/>
                </a:cxn>
                <a:cxn ang="0">
                  <a:pos x="1917" y="57"/>
                </a:cxn>
                <a:cxn ang="0">
                  <a:pos x="1738" y="121"/>
                </a:cxn>
                <a:cxn ang="0">
                  <a:pos x="1527" y="233"/>
                </a:cxn>
                <a:cxn ang="0">
                  <a:pos x="1335" y="358"/>
                </a:cxn>
                <a:cxn ang="0">
                  <a:pos x="1152" y="569"/>
                </a:cxn>
                <a:cxn ang="0">
                  <a:pos x="1027" y="761"/>
                </a:cxn>
                <a:cxn ang="0">
                  <a:pos x="960" y="953"/>
                </a:cxn>
                <a:cxn ang="0">
                  <a:pos x="864" y="1174"/>
                </a:cxn>
                <a:cxn ang="0">
                  <a:pos x="739" y="1501"/>
                </a:cxn>
                <a:cxn ang="0">
                  <a:pos x="614" y="1757"/>
                </a:cxn>
                <a:cxn ang="0">
                  <a:pos x="653" y="1834"/>
                </a:cxn>
                <a:cxn ang="0">
                  <a:pos x="547" y="2074"/>
                </a:cxn>
              </a:cxnLst>
              <a:rect l="0" t="0" r="r" b="b"/>
              <a:pathLst>
                <a:path w="3053" h="3123">
                  <a:moveTo>
                    <a:pt x="441" y="2275"/>
                  </a:moveTo>
                  <a:lnTo>
                    <a:pt x="192" y="2643"/>
                  </a:lnTo>
                  <a:lnTo>
                    <a:pt x="0" y="2870"/>
                  </a:lnTo>
                  <a:lnTo>
                    <a:pt x="173" y="2806"/>
                  </a:lnTo>
                  <a:lnTo>
                    <a:pt x="58" y="2921"/>
                  </a:lnTo>
                  <a:lnTo>
                    <a:pt x="240" y="3123"/>
                  </a:lnTo>
                  <a:lnTo>
                    <a:pt x="413" y="3085"/>
                  </a:lnTo>
                  <a:lnTo>
                    <a:pt x="509" y="2950"/>
                  </a:lnTo>
                  <a:lnTo>
                    <a:pt x="442" y="2777"/>
                  </a:lnTo>
                  <a:lnTo>
                    <a:pt x="567" y="2854"/>
                  </a:lnTo>
                  <a:lnTo>
                    <a:pt x="739" y="2854"/>
                  </a:lnTo>
                  <a:lnTo>
                    <a:pt x="768" y="2691"/>
                  </a:lnTo>
                  <a:lnTo>
                    <a:pt x="682" y="2528"/>
                  </a:lnTo>
                  <a:lnTo>
                    <a:pt x="1661" y="1443"/>
                  </a:lnTo>
                  <a:lnTo>
                    <a:pt x="1805" y="1443"/>
                  </a:lnTo>
                  <a:lnTo>
                    <a:pt x="3053" y="387"/>
                  </a:lnTo>
                  <a:lnTo>
                    <a:pt x="2381" y="51"/>
                  </a:lnTo>
                  <a:lnTo>
                    <a:pt x="2250" y="6"/>
                  </a:lnTo>
                  <a:lnTo>
                    <a:pt x="2160" y="0"/>
                  </a:lnTo>
                  <a:lnTo>
                    <a:pt x="2051" y="19"/>
                  </a:lnTo>
                  <a:lnTo>
                    <a:pt x="1917" y="57"/>
                  </a:lnTo>
                  <a:lnTo>
                    <a:pt x="1738" y="121"/>
                  </a:lnTo>
                  <a:lnTo>
                    <a:pt x="1527" y="233"/>
                  </a:lnTo>
                  <a:lnTo>
                    <a:pt x="1335" y="358"/>
                  </a:lnTo>
                  <a:lnTo>
                    <a:pt x="1152" y="569"/>
                  </a:lnTo>
                  <a:lnTo>
                    <a:pt x="1027" y="761"/>
                  </a:lnTo>
                  <a:lnTo>
                    <a:pt x="960" y="953"/>
                  </a:lnTo>
                  <a:lnTo>
                    <a:pt x="864" y="1174"/>
                  </a:lnTo>
                  <a:lnTo>
                    <a:pt x="739" y="1501"/>
                  </a:lnTo>
                  <a:lnTo>
                    <a:pt x="614" y="1757"/>
                  </a:lnTo>
                  <a:lnTo>
                    <a:pt x="653" y="1834"/>
                  </a:lnTo>
                  <a:lnTo>
                    <a:pt x="547" y="2074"/>
                  </a:lnTo>
                </a:path>
              </a:pathLst>
            </a:custGeom>
            <a:solidFill>
              <a:schemeClr val="accent1">
                <a:alpha val="61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52" name="Freeform 8"/>
            <p:cNvSpPr>
              <a:spLocks/>
            </p:cNvSpPr>
            <p:nvPr/>
          </p:nvSpPr>
          <p:spPr bwMode="auto">
            <a:xfrm rot="396219">
              <a:off x="3515" y="1434"/>
              <a:ext cx="912" cy="2016"/>
            </a:xfrm>
            <a:custGeom>
              <a:avLst/>
              <a:gdLst/>
              <a:ahLst/>
              <a:cxnLst>
                <a:cxn ang="0">
                  <a:pos x="912" y="0"/>
                </a:cxn>
                <a:cxn ang="0">
                  <a:pos x="336" y="768"/>
                </a:cxn>
                <a:cxn ang="0">
                  <a:pos x="480" y="816"/>
                </a:cxn>
                <a:cxn ang="0">
                  <a:pos x="144" y="1488"/>
                </a:cxn>
                <a:cxn ang="0">
                  <a:pos x="240" y="1488"/>
                </a:cxn>
                <a:cxn ang="0">
                  <a:pos x="0" y="2016"/>
                </a:cxn>
              </a:cxnLst>
              <a:rect l="0" t="0" r="r" b="b"/>
              <a:pathLst>
                <a:path w="912" h="2016">
                  <a:moveTo>
                    <a:pt x="912" y="0"/>
                  </a:moveTo>
                  <a:cubicBezTo>
                    <a:pt x="660" y="316"/>
                    <a:pt x="408" y="632"/>
                    <a:pt x="336" y="768"/>
                  </a:cubicBezTo>
                  <a:cubicBezTo>
                    <a:pt x="264" y="904"/>
                    <a:pt x="512" y="696"/>
                    <a:pt x="480" y="816"/>
                  </a:cubicBezTo>
                  <a:cubicBezTo>
                    <a:pt x="448" y="936"/>
                    <a:pt x="184" y="1376"/>
                    <a:pt x="144" y="1488"/>
                  </a:cubicBezTo>
                  <a:cubicBezTo>
                    <a:pt x="104" y="1600"/>
                    <a:pt x="264" y="1400"/>
                    <a:pt x="240" y="1488"/>
                  </a:cubicBezTo>
                  <a:cubicBezTo>
                    <a:pt x="216" y="1576"/>
                    <a:pt x="108" y="1796"/>
                    <a:pt x="0" y="2016"/>
                  </a:cubicBezTo>
                </a:path>
              </a:pathLst>
            </a:custGeom>
            <a:noFill/>
            <a:ln w="28575" cmpd="sng">
              <a:solidFill>
                <a:srgbClr val="0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53" name="Freeform 9"/>
            <p:cNvSpPr>
              <a:spLocks/>
            </p:cNvSpPr>
            <p:nvPr/>
          </p:nvSpPr>
          <p:spPr bwMode="auto">
            <a:xfrm rot="959275">
              <a:off x="3515" y="1344"/>
              <a:ext cx="998" cy="2470"/>
            </a:xfrm>
            <a:custGeom>
              <a:avLst/>
              <a:gdLst/>
              <a:ahLst/>
              <a:cxnLst>
                <a:cxn ang="0">
                  <a:pos x="960" y="0"/>
                </a:cxn>
                <a:cxn ang="0">
                  <a:pos x="768" y="336"/>
                </a:cxn>
                <a:cxn ang="0">
                  <a:pos x="624" y="960"/>
                </a:cxn>
                <a:cxn ang="0">
                  <a:pos x="768" y="912"/>
                </a:cxn>
                <a:cxn ang="0">
                  <a:pos x="432" y="1536"/>
                </a:cxn>
                <a:cxn ang="0">
                  <a:pos x="528" y="1536"/>
                </a:cxn>
                <a:cxn ang="0">
                  <a:pos x="192" y="2448"/>
                </a:cxn>
                <a:cxn ang="0">
                  <a:pos x="0" y="2208"/>
                </a:cxn>
              </a:cxnLst>
              <a:rect l="0" t="0" r="r" b="b"/>
              <a:pathLst>
                <a:path w="960" h="2560">
                  <a:moveTo>
                    <a:pt x="960" y="0"/>
                  </a:moveTo>
                  <a:cubicBezTo>
                    <a:pt x="892" y="88"/>
                    <a:pt x="824" y="176"/>
                    <a:pt x="768" y="336"/>
                  </a:cubicBezTo>
                  <a:cubicBezTo>
                    <a:pt x="712" y="496"/>
                    <a:pt x="624" y="864"/>
                    <a:pt x="624" y="960"/>
                  </a:cubicBezTo>
                  <a:cubicBezTo>
                    <a:pt x="624" y="1056"/>
                    <a:pt x="800" y="816"/>
                    <a:pt x="768" y="912"/>
                  </a:cubicBezTo>
                  <a:cubicBezTo>
                    <a:pt x="736" y="1008"/>
                    <a:pt x="472" y="1432"/>
                    <a:pt x="432" y="1536"/>
                  </a:cubicBezTo>
                  <a:cubicBezTo>
                    <a:pt x="392" y="1640"/>
                    <a:pt x="568" y="1384"/>
                    <a:pt x="528" y="1536"/>
                  </a:cubicBezTo>
                  <a:cubicBezTo>
                    <a:pt x="488" y="1688"/>
                    <a:pt x="280" y="2336"/>
                    <a:pt x="192" y="2448"/>
                  </a:cubicBezTo>
                  <a:cubicBezTo>
                    <a:pt x="104" y="2560"/>
                    <a:pt x="52" y="2384"/>
                    <a:pt x="0" y="2208"/>
                  </a:cubicBezTo>
                </a:path>
              </a:pathLst>
            </a:custGeom>
            <a:noFill/>
            <a:ln w="28575" cmpd="sng">
              <a:solidFill>
                <a:srgbClr val="0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7354" name="Oval 10"/>
          <p:cNvSpPr>
            <a:spLocks noChangeArrowheads="1"/>
          </p:cNvSpPr>
          <p:nvPr/>
        </p:nvSpPr>
        <p:spPr bwMode="auto">
          <a:xfrm rot="15816517" flipV="1">
            <a:off x="2505075" y="1519238"/>
            <a:ext cx="2895600" cy="1066800"/>
          </a:xfrm>
          <a:prstGeom prst="ellipse">
            <a:avLst/>
          </a:prstGeom>
          <a:solidFill>
            <a:srgbClr val="DDDDDD">
              <a:alpha val="0"/>
            </a:srgb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55" name="AutoShape 11"/>
          <p:cNvSpPr>
            <a:spLocks noChangeArrowheads="1"/>
          </p:cNvSpPr>
          <p:nvPr/>
        </p:nvSpPr>
        <p:spPr bwMode="auto">
          <a:xfrm>
            <a:off x="1331913" y="4549775"/>
            <a:ext cx="2881312" cy="1727200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56" name="Freeform 12"/>
          <p:cNvSpPr>
            <a:spLocks/>
          </p:cNvSpPr>
          <p:nvPr/>
        </p:nvSpPr>
        <p:spPr bwMode="auto">
          <a:xfrm>
            <a:off x="1331913" y="3643313"/>
            <a:ext cx="2901950" cy="2665412"/>
          </a:xfrm>
          <a:custGeom>
            <a:avLst/>
            <a:gdLst/>
            <a:ahLst/>
            <a:cxnLst>
              <a:cxn ang="0">
                <a:pos x="2" y="1440"/>
              </a:cxn>
              <a:cxn ang="0">
                <a:pos x="27" y="1519"/>
              </a:cxn>
              <a:cxn ang="0">
                <a:pos x="110" y="1600"/>
              </a:cxn>
              <a:cxn ang="0">
                <a:pos x="223" y="1660"/>
              </a:cxn>
              <a:cxn ang="0">
                <a:pos x="346" y="1705"/>
              </a:cxn>
              <a:cxn ang="0">
                <a:pos x="489" y="1736"/>
              </a:cxn>
              <a:cxn ang="0">
                <a:pos x="644" y="1760"/>
              </a:cxn>
              <a:cxn ang="0">
                <a:pos x="805" y="1775"/>
              </a:cxn>
              <a:cxn ang="0">
                <a:pos x="1053" y="1771"/>
              </a:cxn>
              <a:cxn ang="0">
                <a:pos x="1207" y="1759"/>
              </a:cxn>
              <a:cxn ang="0">
                <a:pos x="1351" y="1736"/>
              </a:cxn>
              <a:cxn ang="0">
                <a:pos x="1489" y="1702"/>
              </a:cxn>
              <a:cxn ang="0">
                <a:pos x="1621" y="1655"/>
              </a:cxn>
              <a:cxn ang="0">
                <a:pos x="1726" y="1595"/>
              </a:cxn>
              <a:cxn ang="0">
                <a:pos x="1810" y="1500"/>
              </a:cxn>
              <a:cxn ang="0">
                <a:pos x="1828" y="1440"/>
              </a:cxn>
              <a:cxn ang="0">
                <a:pos x="1821" y="30"/>
              </a:cxn>
              <a:cxn ang="0">
                <a:pos x="1792" y="92"/>
              </a:cxn>
              <a:cxn ang="0">
                <a:pos x="1724" y="157"/>
              </a:cxn>
              <a:cxn ang="0">
                <a:pos x="1633" y="209"/>
              </a:cxn>
              <a:cxn ang="0">
                <a:pos x="1519" y="253"/>
              </a:cxn>
              <a:cxn ang="0">
                <a:pos x="1423" y="281"/>
              </a:cxn>
              <a:cxn ang="0">
                <a:pos x="1305" y="305"/>
              </a:cxn>
              <a:cxn ang="0">
                <a:pos x="1192" y="320"/>
              </a:cxn>
              <a:cxn ang="0">
                <a:pos x="1068" y="331"/>
              </a:cxn>
              <a:cxn ang="0">
                <a:pos x="914" y="336"/>
              </a:cxn>
              <a:cxn ang="0">
                <a:pos x="724" y="329"/>
              </a:cxn>
              <a:cxn ang="0">
                <a:pos x="538" y="306"/>
              </a:cxn>
              <a:cxn ang="0">
                <a:pos x="415" y="281"/>
              </a:cxn>
              <a:cxn ang="0">
                <a:pos x="291" y="246"/>
              </a:cxn>
              <a:cxn ang="0">
                <a:pos x="177" y="199"/>
              </a:cxn>
              <a:cxn ang="0">
                <a:pos x="79" y="137"/>
              </a:cxn>
              <a:cxn ang="0">
                <a:pos x="14" y="58"/>
              </a:cxn>
              <a:cxn ang="0">
                <a:pos x="2" y="0"/>
              </a:cxn>
            </a:cxnLst>
            <a:rect l="0" t="0" r="r" b="b"/>
            <a:pathLst>
              <a:path w="1828" h="1776">
                <a:moveTo>
                  <a:pt x="2" y="0"/>
                </a:moveTo>
                <a:lnTo>
                  <a:pt x="2" y="1440"/>
                </a:lnTo>
                <a:lnTo>
                  <a:pt x="9" y="1482"/>
                </a:lnTo>
                <a:lnTo>
                  <a:pt x="27" y="1519"/>
                </a:lnTo>
                <a:lnTo>
                  <a:pt x="61" y="1562"/>
                </a:lnTo>
                <a:lnTo>
                  <a:pt x="110" y="1600"/>
                </a:lnTo>
                <a:lnTo>
                  <a:pt x="166" y="1634"/>
                </a:lnTo>
                <a:lnTo>
                  <a:pt x="223" y="1660"/>
                </a:lnTo>
                <a:lnTo>
                  <a:pt x="285" y="1684"/>
                </a:lnTo>
                <a:lnTo>
                  <a:pt x="346" y="1705"/>
                </a:lnTo>
                <a:lnTo>
                  <a:pt x="420" y="1722"/>
                </a:lnTo>
                <a:lnTo>
                  <a:pt x="489" y="1736"/>
                </a:lnTo>
                <a:lnTo>
                  <a:pt x="567" y="1751"/>
                </a:lnTo>
                <a:lnTo>
                  <a:pt x="644" y="1760"/>
                </a:lnTo>
                <a:lnTo>
                  <a:pt x="717" y="1766"/>
                </a:lnTo>
                <a:lnTo>
                  <a:pt x="805" y="1775"/>
                </a:lnTo>
                <a:lnTo>
                  <a:pt x="962" y="1776"/>
                </a:lnTo>
                <a:lnTo>
                  <a:pt x="1053" y="1771"/>
                </a:lnTo>
                <a:lnTo>
                  <a:pt x="1134" y="1766"/>
                </a:lnTo>
                <a:lnTo>
                  <a:pt x="1207" y="1759"/>
                </a:lnTo>
                <a:lnTo>
                  <a:pt x="1274" y="1750"/>
                </a:lnTo>
                <a:lnTo>
                  <a:pt x="1351" y="1736"/>
                </a:lnTo>
                <a:lnTo>
                  <a:pt x="1414" y="1722"/>
                </a:lnTo>
                <a:lnTo>
                  <a:pt x="1489" y="1702"/>
                </a:lnTo>
                <a:lnTo>
                  <a:pt x="1550" y="1681"/>
                </a:lnTo>
                <a:lnTo>
                  <a:pt x="1621" y="1655"/>
                </a:lnTo>
                <a:lnTo>
                  <a:pt x="1672" y="1628"/>
                </a:lnTo>
                <a:lnTo>
                  <a:pt x="1726" y="1595"/>
                </a:lnTo>
                <a:lnTo>
                  <a:pt x="1773" y="1556"/>
                </a:lnTo>
                <a:lnTo>
                  <a:pt x="1810" y="1500"/>
                </a:lnTo>
                <a:lnTo>
                  <a:pt x="1827" y="1456"/>
                </a:lnTo>
                <a:lnTo>
                  <a:pt x="1828" y="1440"/>
                </a:lnTo>
                <a:lnTo>
                  <a:pt x="1826" y="0"/>
                </a:lnTo>
                <a:lnTo>
                  <a:pt x="1821" y="30"/>
                </a:lnTo>
                <a:lnTo>
                  <a:pt x="1812" y="61"/>
                </a:lnTo>
                <a:lnTo>
                  <a:pt x="1792" y="92"/>
                </a:lnTo>
                <a:cubicBezTo>
                  <a:pt x="1783" y="104"/>
                  <a:pt x="1767" y="123"/>
                  <a:pt x="1756" y="134"/>
                </a:cubicBezTo>
                <a:lnTo>
                  <a:pt x="1724" y="157"/>
                </a:lnTo>
                <a:lnTo>
                  <a:pt x="1683" y="182"/>
                </a:lnTo>
                <a:lnTo>
                  <a:pt x="1633" y="209"/>
                </a:lnTo>
                <a:lnTo>
                  <a:pt x="1573" y="233"/>
                </a:lnTo>
                <a:lnTo>
                  <a:pt x="1519" y="253"/>
                </a:lnTo>
                <a:lnTo>
                  <a:pt x="1468" y="269"/>
                </a:lnTo>
                <a:lnTo>
                  <a:pt x="1423" y="281"/>
                </a:lnTo>
                <a:lnTo>
                  <a:pt x="1365" y="294"/>
                </a:lnTo>
                <a:lnTo>
                  <a:pt x="1305" y="305"/>
                </a:lnTo>
                <a:lnTo>
                  <a:pt x="1246" y="313"/>
                </a:lnTo>
                <a:lnTo>
                  <a:pt x="1192" y="320"/>
                </a:lnTo>
                <a:lnTo>
                  <a:pt x="1130" y="326"/>
                </a:lnTo>
                <a:lnTo>
                  <a:pt x="1068" y="331"/>
                </a:lnTo>
                <a:lnTo>
                  <a:pt x="1002" y="334"/>
                </a:lnTo>
                <a:lnTo>
                  <a:pt x="914" y="336"/>
                </a:lnTo>
                <a:lnTo>
                  <a:pt x="805" y="334"/>
                </a:lnTo>
                <a:lnTo>
                  <a:pt x="724" y="329"/>
                </a:lnTo>
                <a:lnTo>
                  <a:pt x="628" y="319"/>
                </a:lnTo>
                <a:lnTo>
                  <a:pt x="538" y="306"/>
                </a:lnTo>
                <a:lnTo>
                  <a:pt x="480" y="295"/>
                </a:lnTo>
                <a:lnTo>
                  <a:pt x="415" y="281"/>
                </a:lnTo>
                <a:lnTo>
                  <a:pt x="354" y="266"/>
                </a:lnTo>
                <a:lnTo>
                  <a:pt x="291" y="246"/>
                </a:lnTo>
                <a:lnTo>
                  <a:pt x="234" y="224"/>
                </a:lnTo>
                <a:lnTo>
                  <a:pt x="177" y="199"/>
                </a:lnTo>
                <a:cubicBezTo>
                  <a:pt x="158" y="189"/>
                  <a:pt x="138" y="177"/>
                  <a:pt x="122" y="167"/>
                </a:cubicBezTo>
                <a:lnTo>
                  <a:pt x="79" y="137"/>
                </a:lnTo>
                <a:cubicBezTo>
                  <a:pt x="66" y="126"/>
                  <a:pt x="54" y="114"/>
                  <a:pt x="43" y="101"/>
                </a:cubicBezTo>
                <a:lnTo>
                  <a:pt x="14" y="58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gradFill rotWithShape="1">
            <a:gsLst>
              <a:gs pos="0">
                <a:srgbClr val="DDDDDD">
                  <a:alpha val="0"/>
                </a:srgbClr>
              </a:gs>
              <a:gs pos="100000">
                <a:srgbClr val="DDDDDD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" name="同侧圆角矩形 10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12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A_00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Freeform 4"/>
          <p:cNvSpPr>
            <a:spLocks/>
          </p:cNvSpPr>
          <p:nvPr/>
        </p:nvSpPr>
        <p:spPr bwMode="auto">
          <a:xfrm flipV="1">
            <a:off x="4895850" y="2312988"/>
            <a:ext cx="2900363" cy="2819400"/>
          </a:xfrm>
          <a:custGeom>
            <a:avLst/>
            <a:gdLst/>
            <a:ahLst/>
            <a:cxnLst>
              <a:cxn ang="0">
                <a:pos x="1" y="1442"/>
              </a:cxn>
              <a:cxn ang="0">
                <a:pos x="0" y="1442"/>
              </a:cxn>
              <a:cxn ang="0">
                <a:pos x="11" y="1382"/>
              </a:cxn>
              <a:cxn ang="0">
                <a:pos x="913" y="0"/>
              </a:cxn>
              <a:cxn ang="0">
                <a:pos x="1799" y="1366"/>
              </a:cxn>
              <a:cxn ang="0">
                <a:pos x="1827" y="1438"/>
              </a:cxn>
              <a:cxn ang="0">
                <a:pos x="1817" y="1493"/>
              </a:cxn>
              <a:cxn ang="0">
                <a:pos x="1789" y="1535"/>
              </a:cxn>
              <a:cxn ang="0">
                <a:pos x="1766" y="1561"/>
              </a:cxn>
              <a:cxn ang="0">
                <a:pos x="1731" y="1592"/>
              </a:cxn>
              <a:cxn ang="0">
                <a:pos x="1655" y="1637"/>
              </a:cxn>
              <a:cxn ang="0">
                <a:pos x="1574" y="1673"/>
              </a:cxn>
              <a:cxn ang="0">
                <a:pos x="1497" y="1700"/>
              </a:cxn>
              <a:cxn ang="0">
                <a:pos x="1427" y="1718"/>
              </a:cxn>
              <a:cxn ang="0">
                <a:pos x="1344" y="1738"/>
              </a:cxn>
              <a:cxn ang="0">
                <a:pos x="1255" y="1753"/>
              </a:cxn>
              <a:cxn ang="0">
                <a:pos x="1159" y="1763"/>
              </a:cxn>
              <a:cxn ang="0">
                <a:pos x="1063" y="1774"/>
              </a:cxn>
              <a:cxn ang="0">
                <a:pos x="989" y="1775"/>
              </a:cxn>
              <a:cxn ang="0">
                <a:pos x="913" y="1776"/>
              </a:cxn>
              <a:cxn ang="0">
                <a:pos x="810" y="1776"/>
              </a:cxn>
              <a:cxn ang="0">
                <a:pos x="725" y="1769"/>
              </a:cxn>
              <a:cxn ang="0">
                <a:pos x="627" y="1760"/>
              </a:cxn>
              <a:cxn ang="0">
                <a:pos x="547" y="1747"/>
              </a:cxn>
              <a:cxn ang="0">
                <a:pos x="456" y="1732"/>
              </a:cxn>
              <a:cxn ang="0">
                <a:pos x="385" y="1715"/>
              </a:cxn>
              <a:cxn ang="0">
                <a:pos x="312" y="1693"/>
              </a:cxn>
              <a:cxn ang="0">
                <a:pos x="239" y="1669"/>
              </a:cxn>
              <a:cxn ang="0">
                <a:pos x="175" y="1637"/>
              </a:cxn>
              <a:cxn ang="0">
                <a:pos x="107" y="1600"/>
              </a:cxn>
              <a:cxn ang="0">
                <a:pos x="61" y="1561"/>
              </a:cxn>
              <a:cxn ang="0">
                <a:pos x="26" y="1520"/>
              </a:cxn>
              <a:cxn ang="0">
                <a:pos x="8" y="1484"/>
              </a:cxn>
              <a:cxn ang="0">
                <a:pos x="1" y="1443"/>
              </a:cxn>
            </a:cxnLst>
            <a:rect l="0" t="0" r="r" b="b"/>
            <a:pathLst>
              <a:path w="1827" h="1776">
                <a:moveTo>
                  <a:pt x="1" y="1442"/>
                </a:moveTo>
                <a:lnTo>
                  <a:pt x="0" y="1442"/>
                </a:lnTo>
                <a:lnTo>
                  <a:pt x="11" y="1382"/>
                </a:lnTo>
                <a:lnTo>
                  <a:pt x="913" y="0"/>
                </a:lnTo>
                <a:lnTo>
                  <a:pt x="1799" y="1366"/>
                </a:lnTo>
                <a:lnTo>
                  <a:pt x="1827" y="1438"/>
                </a:lnTo>
                <a:lnTo>
                  <a:pt x="1817" y="1493"/>
                </a:lnTo>
                <a:lnTo>
                  <a:pt x="1789" y="1535"/>
                </a:lnTo>
                <a:lnTo>
                  <a:pt x="1766" y="1561"/>
                </a:lnTo>
                <a:lnTo>
                  <a:pt x="1731" y="1592"/>
                </a:lnTo>
                <a:lnTo>
                  <a:pt x="1655" y="1637"/>
                </a:lnTo>
                <a:lnTo>
                  <a:pt x="1574" y="1673"/>
                </a:lnTo>
                <a:lnTo>
                  <a:pt x="1497" y="1700"/>
                </a:lnTo>
                <a:lnTo>
                  <a:pt x="1427" y="1718"/>
                </a:lnTo>
                <a:lnTo>
                  <a:pt x="1344" y="1738"/>
                </a:lnTo>
                <a:lnTo>
                  <a:pt x="1255" y="1753"/>
                </a:lnTo>
                <a:lnTo>
                  <a:pt x="1159" y="1763"/>
                </a:lnTo>
                <a:lnTo>
                  <a:pt x="1063" y="1774"/>
                </a:lnTo>
                <a:lnTo>
                  <a:pt x="989" y="1775"/>
                </a:lnTo>
                <a:lnTo>
                  <a:pt x="913" y="1776"/>
                </a:lnTo>
                <a:lnTo>
                  <a:pt x="810" y="1776"/>
                </a:lnTo>
                <a:lnTo>
                  <a:pt x="725" y="1769"/>
                </a:lnTo>
                <a:lnTo>
                  <a:pt x="627" y="1760"/>
                </a:lnTo>
                <a:lnTo>
                  <a:pt x="547" y="1747"/>
                </a:lnTo>
                <a:lnTo>
                  <a:pt x="456" y="1732"/>
                </a:lnTo>
                <a:lnTo>
                  <a:pt x="385" y="1715"/>
                </a:lnTo>
                <a:lnTo>
                  <a:pt x="312" y="1693"/>
                </a:lnTo>
                <a:lnTo>
                  <a:pt x="239" y="1669"/>
                </a:lnTo>
                <a:lnTo>
                  <a:pt x="175" y="1637"/>
                </a:lnTo>
                <a:lnTo>
                  <a:pt x="107" y="1600"/>
                </a:lnTo>
                <a:lnTo>
                  <a:pt x="61" y="1561"/>
                </a:lnTo>
                <a:lnTo>
                  <a:pt x="26" y="1520"/>
                </a:lnTo>
                <a:lnTo>
                  <a:pt x="8" y="1484"/>
                </a:lnTo>
                <a:lnTo>
                  <a:pt x="1" y="1443"/>
                </a:lnTo>
              </a:path>
            </a:pathLst>
          </a:custGeom>
          <a:solidFill>
            <a:srgbClr val="DDDDDD">
              <a:alpha val="50000"/>
            </a:srgbClr>
          </a:solidFill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8373" name="Freeform 5"/>
          <p:cNvSpPr>
            <a:spLocks/>
          </p:cNvSpPr>
          <p:nvPr/>
        </p:nvSpPr>
        <p:spPr bwMode="auto">
          <a:xfrm flipV="1">
            <a:off x="4895850" y="2312988"/>
            <a:ext cx="2900363" cy="2819400"/>
          </a:xfrm>
          <a:custGeom>
            <a:avLst/>
            <a:gdLst/>
            <a:ahLst/>
            <a:cxnLst>
              <a:cxn ang="0">
                <a:pos x="1" y="1442"/>
              </a:cxn>
              <a:cxn ang="0">
                <a:pos x="0" y="1442"/>
              </a:cxn>
              <a:cxn ang="0">
                <a:pos x="11" y="1382"/>
              </a:cxn>
              <a:cxn ang="0">
                <a:pos x="913" y="0"/>
              </a:cxn>
              <a:cxn ang="0">
                <a:pos x="1799" y="1366"/>
              </a:cxn>
              <a:cxn ang="0">
                <a:pos x="1827" y="1438"/>
              </a:cxn>
              <a:cxn ang="0">
                <a:pos x="1817" y="1493"/>
              </a:cxn>
              <a:cxn ang="0">
                <a:pos x="1789" y="1535"/>
              </a:cxn>
              <a:cxn ang="0">
                <a:pos x="1766" y="1561"/>
              </a:cxn>
              <a:cxn ang="0">
                <a:pos x="1731" y="1592"/>
              </a:cxn>
              <a:cxn ang="0">
                <a:pos x="1655" y="1637"/>
              </a:cxn>
              <a:cxn ang="0">
                <a:pos x="1574" y="1673"/>
              </a:cxn>
              <a:cxn ang="0">
                <a:pos x="1497" y="1700"/>
              </a:cxn>
              <a:cxn ang="0">
                <a:pos x="1427" y="1718"/>
              </a:cxn>
              <a:cxn ang="0">
                <a:pos x="1344" y="1738"/>
              </a:cxn>
              <a:cxn ang="0">
                <a:pos x="1255" y="1753"/>
              </a:cxn>
              <a:cxn ang="0">
                <a:pos x="1159" y="1763"/>
              </a:cxn>
              <a:cxn ang="0">
                <a:pos x="1063" y="1774"/>
              </a:cxn>
              <a:cxn ang="0">
                <a:pos x="989" y="1775"/>
              </a:cxn>
              <a:cxn ang="0">
                <a:pos x="913" y="1776"/>
              </a:cxn>
              <a:cxn ang="0">
                <a:pos x="810" y="1776"/>
              </a:cxn>
              <a:cxn ang="0">
                <a:pos x="725" y="1769"/>
              </a:cxn>
              <a:cxn ang="0">
                <a:pos x="627" y="1760"/>
              </a:cxn>
              <a:cxn ang="0">
                <a:pos x="547" y="1747"/>
              </a:cxn>
              <a:cxn ang="0">
                <a:pos x="456" y="1732"/>
              </a:cxn>
              <a:cxn ang="0">
                <a:pos x="385" y="1715"/>
              </a:cxn>
              <a:cxn ang="0">
                <a:pos x="312" y="1693"/>
              </a:cxn>
              <a:cxn ang="0">
                <a:pos x="239" y="1669"/>
              </a:cxn>
              <a:cxn ang="0">
                <a:pos x="175" y="1637"/>
              </a:cxn>
              <a:cxn ang="0">
                <a:pos x="107" y="1600"/>
              </a:cxn>
              <a:cxn ang="0">
                <a:pos x="61" y="1561"/>
              </a:cxn>
              <a:cxn ang="0">
                <a:pos x="26" y="1520"/>
              </a:cxn>
              <a:cxn ang="0">
                <a:pos x="8" y="1484"/>
              </a:cxn>
              <a:cxn ang="0">
                <a:pos x="1" y="1443"/>
              </a:cxn>
            </a:cxnLst>
            <a:rect l="0" t="0" r="r" b="b"/>
            <a:pathLst>
              <a:path w="1827" h="1776">
                <a:moveTo>
                  <a:pt x="1" y="1442"/>
                </a:moveTo>
                <a:lnTo>
                  <a:pt x="0" y="1442"/>
                </a:lnTo>
                <a:lnTo>
                  <a:pt x="11" y="1382"/>
                </a:lnTo>
                <a:lnTo>
                  <a:pt x="913" y="0"/>
                </a:lnTo>
                <a:lnTo>
                  <a:pt x="1799" y="1366"/>
                </a:lnTo>
                <a:lnTo>
                  <a:pt x="1827" y="1438"/>
                </a:lnTo>
                <a:lnTo>
                  <a:pt x="1817" y="1493"/>
                </a:lnTo>
                <a:lnTo>
                  <a:pt x="1789" y="1535"/>
                </a:lnTo>
                <a:lnTo>
                  <a:pt x="1766" y="1561"/>
                </a:lnTo>
                <a:lnTo>
                  <a:pt x="1731" y="1592"/>
                </a:lnTo>
                <a:lnTo>
                  <a:pt x="1655" y="1637"/>
                </a:lnTo>
                <a:lnTo>
                  <a:pt x="1574" y="1673"/>
                </a:lnTo>
                <a:lnTo>
                  <a:pt x="1497" y="1700"/>
                </a:lnTo>
                <a:lnTo>
                  <a:pt x="1427" y="1718"/>
                </a:lnTo>
                <a:lnTo>
                  <a:pt x="1344" y="1738"/>
                </a:lnTo>
                <a:lnTo>
                  <a:pt x="1255" y="1753"/>
                </a:lnTo>
                <a:lnTo>
                  <a:pt x="1159" y="1763"/>
                </a:lnTo>
                <a:lnTo>
                  <a:pt x="1063" y="1774"/>
                </a:lnTo>
                <a:lnTo>
                  <a:pt x="989" y="1775"/>
                </a:lnTo>
                <a:lnTo>
                  <a:pt x="913" y="1776"/>
                </a:lnTo>
                <a:lnTo>
                  <a:pt x="810" y="1776"/>
                </a:lnTo>
                <a:lnTo>
                  <a:pt x="725" y="1769"/>
                </a:lnTo>
                <a:lnTo>
                  <a:pt x="627" y="1760"/>
                </a:lnTo>
                <a:lnTo>
                  <a:pt x="547" y="1747"/>
                </a:lnTo>
                <a:lnTo>
                  <a:pt x="456" y="1732"/>
                </a:lnTo>
                <a:lnTo>
                  <a:pt x="385" y="1715"/>
                </a:lnTo>
                <a:lnTo>
                  <a:pt x="312" y="1693"/>
                </a:lnTo>
                <a:lnTo>
                  <a:pt x="239" y="1669"/>
                </a:lnTo>
                <a:lnTo>
                  <a:pt x="175" y="1637"/>
                </a:lnTo>
                <a:lnTo>
                  <a:pt x="107" y="1600"/>
                </a:lnTo>
                <a:lnTo>
                  <a:pt x="61" y="1561"/>
                </a:lnTo>
                <a:lnTo>
                  <a:pt x="26" y="1520"/>
                </a:lnTo>
                <a:lnTo>
                  <a:pt x="8" y="1484"/>
                </a:lnTo>
                <a:lnTo>
                  <a:pt x="1" y="1443"/>
                </a:lnTo>
              </a:path>
            </a:pathLst>
          </a:custGeom>
          <a:solidFill>
            <a:schemeClr val="accent2">
              <a:alpha val="74001"/>
            </a:schemeClr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8374" name="Oval 6"/>
          <p:cNvSpPr>
            <a:spLocks noChangeArrowheads="1"/>
          </p:cNvSpPr>
          <p:nvPr/>
        </p:nvSpPr>
        <p:spPr bwMode="auto">
          <a:xfrm flipV="1">
            <a:off x="4905375" y="2306638"/>
            <a:ext cx="2895600" cy="1066800"/>
          </a:xfrm>
          <a:prstGeom prst="ellipse">
            <a:avLst/>
          </a:prstGeom>
          <a:solidFill>
            <a:schemeClr val="accent1">
              <a:alpha val="0"/>
            </a:schemeClr>
          </a:solidFill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8375" name="Oval 7"/>
          <p:cNvSpPr>
            <a:spLocks noChangeArrowheads="1"/>
          </p:cNvSpPr>
          <p:nvPr/>
        </p:nvSpPr>
        <p:spPr bwMode="auto">
          <a:xfrm flipV="1">
            <a:off x="4895850" y="2312988"/>
            <a:ext cx="2895600" cy="1066800"/>
          </a:xfrm>
          <a:prstGeom prst="ellipse">
            <a:avLst/>
          </a:prstGeom>
          <a:solidFill>
            <a:srgbClr val="DDDDDD">
              <a:alpha val="0"/>
            </a:srgbClr>
          </a:solidFill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8376" name="Group 8"/>
          <p:cNvGrpSpPr>
            <a:grpSpLocks/>
          </p:cNvGrpSpPr>
          <p:nvPr/>
        </p:nvGrpSpPr>
        <p:grpSpPr bwMode="auto">
          <a:xfrm flipH="1">
            <a:off x="7354888" y="1719263"/>
            <a:ext cx="1789112" cy="838200"/>
            <a:chOff x="2208" y="1872"/>
            <a:chExt cx="1200" cy="528"/>
          </a:xfrm>
        </p:grpSpPr>
        <p:grpSp>
          <p:nvGrpSpPr>
            <p:cNvPr id="58377" name="Group 9"/>
            <p:cNvGrpSpPr>
              <a:grpSpLocks/>
            </p:cNvGrpSpPr>
            <p:nvPr/>
          </p:nvGrpSpPr>
          <p:grpSpPr bwMode="auto">
            <a:xfrm>
              <a:off x="2208" y="1872"/>
              <a:ext cx="912" cy="528"/>
              <a:chOff x="1824" y="1392"/>
              <a:chExt cx="2112" cy="1056"/>
            </a:xfrm>
          </p:grpSpPr>
          <p:sp>
            <p:nvSpPr>
              <p:cNvPr id="58378" name="Oval 10"/>
              <p:cNvSpPr>
                <a:spLocks noChangeArrowheads="1"/>
              </p:cNvSpPr>
              <p:nvPr/>
            </p:nvSpPr>
            <p:spPr bwMode="auto">
              <a:xfrm>
                <a:off x="2064" y="2160"/>
                <a:ext cx="288" cy="288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8379" name="Oval 11"/>
              <p:cNvSpPr>
                <a:spLocks noChangeArrowheads="1"/>
              </p:cNvSpPr>
              <p:nvPr/>
            </p:nvSpPr>
            <p:spPr bwMode="auto">
              <a:xfrm>
                <a:off x="3168" y="2160"/>
                <a:ext cx="288" cy="288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8380" name="Rectangle 12"/>
              <p:cNvSpPr>
                <a:spLocks noChangeArrowheads="1"/>
              </p:cNvSpPr>
              <p:nvPr/>
            </p:nvSpPr>
            <p:spPr bwMode="auto">
              <a:xfrm>
                <a:off x="1824" y="2112"/>
                <a:ext cx="1440" cy="48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8381" name="Rectangle 13"/>
              <p:cNvSpPr>
                <a:spLocks noChangeArrowheads="1"/>
              </p:cNvSpPr>
              <p:nvPr/>
            </p:nvSpPr>
            <p:spPr bwMode="auto">
              <a:xfrm>
                <a:off x="2160" y="2016"/>
                <a:ext cx="96" cy="96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8382" name="Rectangle 14"/>
              <p:cNvSpPr>
                <a:spLocks noChangeArrowheads="1"/>
              </p:cNvSpPr>
              <p:nvPr/>
            </p:nvSpPr>
            <p:spPr bwMode="auto">
              <a:xfrm>
                <a:off x="2688" y="2016"/>
                <a:ext cx="96" cy="96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8383" name="Freeform 15"/>
              <p:cNvSpPr>
                <a:spLocks/>
              </p:cNvSpPr>
              <p:nvPr/>
            </p:nvSpPr>
            <p:spPr bwMode="auto">
              <a:xfrm>
                <a:off x="3216" y="1632"/>
                <a:ext cx="720" cy="576"/>
              </a:xfrm>
              <a:custGeom>
                <a:avLst/>
                <a:gdLst/>
                <a:ahLst/>
                <a:cxnLst>
                  <a:cxn ang="0">
                    <a:pos x="0" y="528"/>
                  </a:cxn>
                  <a:cxn ang="0">
                    <a:pos x="0" y="0"/>
                  </a:cxn>
                  <a:cxn ang="0">
                    <a:pos x="480" y="0"/>
                  </a:cxn>
                  <a:cxn ang="0">
                    <a:pos x="576" y="288"/>
                  </a:cxn>
                  <a:cxn ang="0">
                    <a:pos x="960" y="288"/>
                  </a:cxn>
                  <a:cxn ang="0">
                    <a:pos x="960" y="624"/>
                  </a:cxn>
                  <a:cxn ang="0">
                    <a:pos x="240" y="624"/>
                  </a:cxn>
                  <a:cxn ang="0">
                    <a:pos x="192" y="528"/>
                  </a:cxn>
                  <a:cxn ang="0">
                    <a:pos x="0" y="528"/>
                  </a:cxn>
                </a:cxnLst>
                <a:rect l="0" t="0" r="r" b="b"/>
                <a:pathLst>
                  <a:path w="960" h="624">
                    <a:moveTo>
                      <a:pt x="0" y="528"/>
                    </a:moveTo>
                    <a:lnTo>
                      <a:pt x="0" y="0"/>
                    </a:lnTo>
                    <a:lnTo>
                      <a:pt x="480" y="0"/>
                    </a:lnTo>
                    <a:lnTo>
                      <a:pt x="576" y="288"/>
                    </a:lnTo>
                    <a:lnTo>
                      <a:pt x="960" y="288"/>
                    </a:lnTo>
                    <a:lnTo>
                      <a:pt x="960" y="624"/>
                    </a:lnTo>
                    <a:lnTo>
                      <a:pt x="240" y="624"/>
                    </a:lnTo>
                    <a:lnTo>
                      <a:pt x="192" y="528"/>
                    </a:lnTo>
                    <a:lnTo>
                      <a:pt x="0" y="528"/>
                    </a:lnTo>
                    <a:close/>
                  </a:path>
                </a:pathLst>
              </a:custGeom>
              <a:solidFill>
                <a:srgbClr val="33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84" name="Freeform 16"/>
              <p:cNvSpPr>
                <a:spLocks/>
              </p:cNvSpPr>
              <p:nvPr/>
            </p:nvSpPr>
            <p:spPr bwMode="auto">
              <a:xfrm>
                <a:off x="3264" y="1680"/>
                <a:ext cx="320" cy="22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192" y="32"/>
                  </a:cxn>
                  <a:cxn ang="0">
                    <a:pos x="288" y="224"/>
                  </a:cxn>
                  <a:cxn ang="0">
                    <a:pos x="0" y="224"/>
                  </a:cxn>
                  <a:cxn ang="0">
                    <a:pos x="0" y="32"/>
                  </a:cxn>
                </a:cxnLst>
                <a:rect l="0" t="0" r="r" b="b"/>
                <a:pathLst>
                  <a:path w="320" h="224">
                    <a:moveTo>
                      <a:pt x="0" y="32"/>
                    </a:moveTo>
                    <a:cubicBezTo>
                      <a:pt x="72" y="16"/>
                      <a:pt x="144" y="0"/>
                      <a:pt x="192" y="32"/>
                    </a:cubicBezTo>
                    <a:cubicBezTo>
                      <a:pt x="240" y="64"/>
                      <a:pt x="320" y="192"/>
                      <a:pt x="288" y="224"/>
                    </a:cubicBezTo>
                    <a:lnTo>
                      <a:pt x="0" y="224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85" name="Freeform 17"/>
              <p:cNvSpPr>
                <a:spLocks/>
              </p:cNvSpPr>
              <p:nvPr/>
            </p:nvSpPr>
            <p:spPr bwMode="auto">
              <a:xfrm>
                <a:off x="1920" y="1632"/>
                <a:ext cx="1200" cy="384"/>
              </a:xfrm>
              <a:custGeom>
                <a:avLst/>
                <a:gdLst/>
                <a:ahLst/>
                <a:cxnLst>
                  <a:cxn ang="0">
                    <a:pos x="0" y="384"/>
                  </a:cxn>
                  <a:cxn ang="0">
                    <a:pos x="1152" y="384"/>
                  </a:cxn>
                  <a:cxn ang="0">
                    <a:pos x="1200" y="336"/>
                  </a:cxn>
                  <a:cxn ang="0">
                    <a:pos x="1200" y="48"/>
                  </a:cxn>
                  <a:cxn ang="0">
                    <a:pos x="1152" y="0"/>
                  </a:cxn>
                  <a:cxn ang="0">
                    <a:pos x="1056" y="0"/>
                  </a:cxn>
                  <a:cxn ang="0">
                    <a:pos x="48" y="0"/>
                  </a:cxn>
                  <a:cxn ang="0">
                    <a:pos x="0" y="48"/>
                  </a:cxn>
                  <a:cxn ang="0">
                    <a:pos x="0" y="144"/>
                  </a:cxn>
                  <a:cxn ang="0">
                    <a:pos x="0" y="384"/>
                  </a:cxn>
                </a:cxnLst>
                <a:rect l="0" t="0" r="r" b="b"/>
                <a:pathLst>
                  <a:path w="1200" h="384">
                    <a:moveTo>
                      <a:pt x="0" y="384"/>
                    </a:moveTo>
                    <a:lnTo>
                      <a:pt x="1152" y="384"/>
                    </a:lnTo>
                    <a:lnTo>
                      <a:pt x="1200" y="336"/>
                    </a:lnTo>
                    <a:lnTo>
                      <a:pt x="1200" y="48"/>
                    </a:lnTo>
                    <a:lnTo>
                      <a:pt x="1152" y="0"/>
                    </a:lnTo>
                    <a:lnTo>
                      <a:pt x="1056" y="0"/>
                    </a:lnTo>
                    <a:lnTo>
                      <a:pt x="48" y="0"/>
                    </a:lnTo>
                    <a:lnTo>
                      <a:pt x="0" y="48"/>
                    </a:lnTo>
                    <a:lnTo>
                      <a:pt x="0" y="144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rgbClr val="33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86" name="Rectangle 18"/>
              <p:cNvSpPr>
                <a:spLocks noChangeArrowheads="1"/>
              </p:cNvSpPr>
              <p:nvPr/>
            </p:nvSpPr>
            <p:spPr bwMode="auto">
              <a:xfrm>
                <a:off x="2784" y="1584"/>
                <a:ext cx="144" cy="48"/>
              </a:xfrm>
              <a:prstGeom prst="rect">
                <a:avLst/>
              </a:prstGeom>
              <a:solidFill>
                <a:srgbClr val="3399FF"/>
              </a:solidFill>
              <a:ln w="9525">
                <a:solidFill>
                  <a:srgbClr val="3399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8387" name="Rectangle 19"/>
              <p:cNvSpPr>
                <a:spLocks noChangeArrowheads="1"/>
              </p:cNvSpPr>
              <p:nvPr/>
            </p:nvSpPr>
            <p:spPr bwMode="auto">
              <a:xfrm>
                <a:off x="1872" y="1872"/>
                <a:ext cx="48" cy="96"/>
              </a:xfrm>
              <a:prstGeom prst="rect">
                <a:avLst/>
              </a:prstGeom>
              <a:solidFill>
                <a:srgbClr val="33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8388" name="AutoShape 20"/>
              <p:cNvSpPr>
                <a:spLocks noChangeArrowheads="1"/>
              </p:cNvSpPr>
              <p:nvPr/>
            </p:nvSpPr>
            <p:spPr bwMode="auto">
              <a:xfrm>
                <a:off x="2832" y="1392"/>
                <a:ext cx="192" cy="192"/>
              </a:xfrm>
              <a:custGeom>
                <a:avLst/>
                <a:gdLst>
                  <a:gd name="G0" fmla="+- 15126 0 0"/>
                  <a:gd name="G1" fmla="+- 2912 0 0"/>
                  <a:gd name="G2" fmla="+- 12158 0 2912"/>
                  <a:gd name="G3" fmla="+- G2 0 2912"/>
                  <a:gd name="G4" fmla="*/ G3 32768 32059"/>
                  <a:gd name="G5" fmla="*/ G4 1 2"/>
                  <a:gd name="G6" fmla="+- 21600 0 15126"/>
                  <a:gd name="G7" fmla="*/ G6 2912 6079"/>
                  <a:gd name="G8" fmla="+- G7 15126 0"/>
                  <a:gd name="T0" fmla="*/ 15126 w 21600"/>
                  <a:gd name="T1" fmla="*/ 0 h 21600"/>
                  <a:gd name="T2" fmla="*/ 15126 w 21600"/>
                  <a:gd name="T3" fmla="*/ 12158 h 21600"/>
                  <a:gd name="T4" fmla="*/ 3237 w 21600"/>
                  <a:gd name="T5" fmla="*/ 21600 h 21600"/>
                  <a:gd name="T6" fmla="*/ 21600 w 21600"/>
                  <a:gd name="T7" fmla="*/ 6079 h 21600"/>
                  <a:gd name="T8" fmla="*/ 17694720 60000 65536"/>
                  <a:gd name="T9" fmla="*/ 5898240 60000 65536"/>
                  <a:gd name="T10" fmla="*/ 5898240 60000 65536"/>
                  <a:gd name="T11" fmla="*/ 0 60000 65536"/>
                  <a:gd name="T12" fmla="*/ 12427 w 21600"/>
                  <a:gd name="T13" fmla="*/ G1 h 21600"/>
                  <a:gd name="T14" fmla="*/ G8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21600" y="6079"/>
                    </a:moveTo>
                    <a:lnTo>
                      <a:pt x="15126" y="0"/>
                    </a:lnTo>
                    <a:lnTo>
                      <a:pt x="15126" y="2912"/>
                    </a:lnTo>
                    <a:lnTo>
                      <a:pt x="12427" y="2912"/>
                    </a:lnTo>
                    <a:cubicBezTo>
                      <a:pt x="5564" y="2912"/>
                      <a:pt x="0" y="7052"/>
                      <a:pt x="0" y="12158"/>
                    </a:cubicBezTo>
                    <a:lnTo>
                      <a:pt x="0" y="21600"/>
                    </a:lnTo>
                    <a:lnTo>
                      <a:pt x="6474" y="21600"/>
                    </a:lnTo>
                    <a:lnTo>
                      <a:pt x="6474" y="12158"/>
                    </a:lnTo>
                    <a:cubicBezTo>
                      <a:pt x="6474" y="10550"/>
                      <a:pt x="9139" y="9246"/>
                      <a:pt x="12427" y="9246"/>
                    </a:cubicBezTo>
                    <a:lnTo>
                      <a:pt x="15126" y="9246"/>
                    </a:lnTo>
                    <a:lnTo>
                      <a:pt x="15126" y="12158"/>
                    </a:lnTo>
                    <a:close/>
                  </a:path>
                </a:pathLst>
              </a:custGeom>
              <a:solidFill>
                <a:srgbClr val="003399"/>
              </a:solidFill>
              <a:ln w="9525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58389" name="Rectangle 21"/>
            <p:cNvSpPr>
              <a:spLocks noChangeArrowheads="1"/>
            </p:cNvSpPr>
            <p:nvPr/>
          </p:nvSpPr>
          <p:spPr bwMode="auto">
            <a:xfrm>
              <a:off x="2688" y="1872"/>
              <a:ext cx="576" cy="48"/>
            </a:xfrm>
            <a:prstGeom prst="rect">
              <a:avLst/>
            </a:prstGeom>
            <a:solidFill>
              <a:srgbClr val="00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8390" name="AutoShape 22"/>
            <p:cNvSpPr>
              <a:spLocks noChangeArrowheads="1"/>
            </p:cNvSpPr>
            <p:nvPr/>
          </p:nvSpPr>
          <p:spPr bwMode="auto">
            <a:xfrm rot="5476815">
              <a:off x="3168" y="1872"/>
              <a:ext cx="240" cy="240"/>
            </a:xfrm>
            <a:custGeom>
              <a:avLst/>
              <a:gdLst>
                <a:gd name="G0" fmla="+- 15930 0 0"/>
                <a:gd name="G1" fmla="+- 3780 0 0"/>
                <a:gd name="G2" fmla="+- 12158 0 3780"/>
                <a:gd name="G3" fmla="+- G2 0 3780"/>
                <a:gd name="G4" fmla="*/ G3 32768 32059"/>
                <a:gd name="G5" fmla="*/ G4 1 2"/>
                <a:gd name="G6" fmla="+- 21600 0 15930"/>
                <a:gd name="G7" fmla="*/ G6 3780 6079"/>
                <a:gd name="G8" fmla="+- G7 15930 0"/>
                <a:gd name="T0" fmla="*/ 15930 w 21600"/>
                <a:gd name="T1" fmla="*/ 0 h 21600"/>
                <a:gd name="T2" fmla="*/ 15930 w 21600"/>
                <a:gd name="T3" fmla="*/ 12158 h 21600"/>
                <a:gd name="T4" fmla="*/ 2350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930" y="0"/>
                  </a:lnTo>
                  <a:lnTo>
                    <a:pt x="15930" y="3780"/>
                  </a:lnTo>
                  <a:lnTo>
                    <a:pt x="12427" y="3780"/>
                  </a:lnTo>
                  <a:cubicBezTo>
                    <a:pt x="5564" y="3780"/>
                    <a:pt x="0" y="7531"/>
                    <a:pt x="0" y="12158"/>
                  </a:cubicBezTo>
                  <a:lnTo>
                    <a:pt x="0" y="21600"/>
                  </a:lnTo>
                  <a:lnTo>
                    <a:pt x="4700" y="21600"/>
                  </a:lnTo>
                  <a:lnTo>
                    <a:pt x="4700" y="12158"/>
                  </a:lnTo>
                  <a:cubicBezTo>
                    <a:pt x="4700" y="10070"/>
                    <a:pt x="8159" y="8378"/>
                    <a:pt x="12427" y="8378"/>
                  </a:cubicBezTo>
                  <a:lnTo>
                    <a:pt x="15930" y="8378"/>
                  </a:lnTo>
                  <a:lnTo>
                    <a:pt x="15930" y="12158"/>
                  </a:lnTo>
                  <a:close/>
                </a:path>
              </a:pathLst>
            </a:custGeom>
            <a:solidFill>
              <a:srgbClr val="00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8391" name="Freeform 23"/>
          <p:cNvSpPr>
            <a:spLocks/>
          </p:cNvSpPr>
          <p:nvPr/>
        </p:nvSpPr>
        <p:spPr bwMode="auto">
          <a:xfrm flipV="1">
            <a:off x="1331913" y="3025775"/>
            <a:ext cx="2901950" cy="2819400"/>
          </a:xfrm>
          <a:custGeom>
            <a:avLst/>
            <a:gdLst/>
            <a:ahLst/>
            <a:cxnLst>
              <a:cxn ang="0">
                <a:pos x="2" y="1440"/>
              </a:cxn>
              <a:cxn ang="0">
                <a:pos x="27" y="1519"/>
              </a:cxn>
              <a:cxn ang="0">
                <a:pos x="110" y="1600"/>
              </a:cxn>
              <a:cxn ang="0">
                <a:pos x="223" y="1660"/>
              </a:cxn>
              <a:cxn ang="0">
                <a:pos x="346" y="1705"/>
              </a:cxn>
              <a:cxn ang="0">
                <a:pos x="489" y="1736"/>
              </a:cxn>
              <a:cxn ang="0">
                <a:pos x="644" y="1760"/>
              </a:cxn>
              <a:cxn ang="0">
                <a:pos x="805" y="1775"/>
              </a:cxn>
              <a:cxn ang="0">
                <a:pos x="1053" y="1771"/>
              </a:cxn>
              <a:cxn ang="0">
                <a:pos x="1207" y="1759"/>
              </a:cxn>
              <a:cxn ang="0">
                <a:pos x="1351" y="1736"/>
              </a:cxn>
              <a:cxn ang="0">
                <a:pos x="1489" y="1702"/>
              </a:cxn>
              <a:cxn ang="0">
                <a:pos x="1621" y="1655"/>
              </a:cxn>
              <a:cxn ang="0">
                <a:pos x="1726" y="1595"/>
              </a:cxn>
              <a:cxn ang="0">
                <a:pos x="1810" y="1500"/>
              </a:cxn>
              <a:cxn ang="0">
                <a:pos x="1828" y="1440"/>
              </a:cxn>
              <a:cxn ang="0">
                <a:pos x="1821" y="30"/>
              </a:cxn>
              <a:cxn ang="0">
                <a:pos x="1792" y="92"/>
              </a:cxn>
              <a:cxn ang="0">
                <a:pos x="1724" y="157"/>
              </a:cxn>
              <a:cxn ang="0">
                <a:pos x="1633" y="209"/>
              </a:cxn>
              <a:cxn ang="0">
                <a:pos x="1519" y="253"/>
              </a:cxn>
              <a:cxn ang="0">
                <a:pos x="1423" y="281"/>
              </a:cxn>
              <a:cxn ang="0">
                <a:pos x="1305" y="305"/>
              </a:cxn>
              <a:cxn ang="0">
                <a:pos x="1192" y="320"/>
              </a:cxn>
              <a:cxn ang="0">
                <a:pos x="1068" y="331"/>
              </a:cxn>
              <a:cxn ang="0">
                <a:pos x="914" y="336"/>
              </a:cxn>
              <a:cxn ang="0">
                <a:pos x="724" y="329"/>
              </a:cxn>
              <a:cxn ang="0">
                <a:pos x="538" y="306"/>
              </a:cxn>
              <a:cxn ang="0">
                <a:pos x="415" y="281"/>
              </a:cxn>
              <a:cxn ang="0">
                <a:pos x="291" y="246"/>
              </a:cxn>
              <a:cxn ang="0">
                <a:pos x="177" y="199"/>
              </a:cxn>
              <a:cxn ang="0">
                <a:pos x="79" y="137"/>
              </a:cxn>
              <a:cxn ang="0">
                <a:pos x="14" y="58"/>
              </a:cxn>
              <a:cxn ang="0">
                <a:pos x="2" y="0"/>
              </a:cxn>
            </a:cxnLst>
            <a:rect l="0" t="0" r="r" b="b"/>
            <a:pathLst>
              <a:path w="1828" h="1776">
                <a:moveTo>
                  <a:pt x="2" y="0"/>
                </a:moveTo>
                <a:lnTo>
                  <a:pt x="2" y="1440"/>
                </a:lnTo>
                <a:lnTo>
                  <a:pt x="9" y="1482"/>
                </a:lnTo>
                <a:lnTo>
                  <a:pt x="27" y="1519"/>
                </a:lnTo>
                <a:lnTo>
                  <a:pt x="61" y="1562"/>
                </a:lnTo>
                <a:lnTo>
                  <a:pt x="110" y="1600"/>
                </a:lnTo>
                <a:lnTo>
                  <a:pt x="166" y="1634"/>
                </a:lnTo>
                <a:lnTo>
                  <a:pt x="223" y="1660"/>
                </a:lnTo>
                <a:lnTo>
                  <a:pt x="285" y="1684"/>
                </a:lnTo>
                <a:lnTo>
                  <a:pt x="346" y="1705"/>
                </a:lnTo>
                <a:lnTo>
                  <a:pt x="420" y="1722"/>
                </a:lnTo>
                <a:lnTo>
                  <a:pt x="489" y="1736"/>
                </a:lnTo>
                <a:lnTo>
                  <a:pt x="567" y="1751"/>
                </a:lnTo>
                <a:lnTo>
                  <a:pt x="644" y="1760"/>
                </a:lnTo>
                <a:lnTo>
                  <a:pt x="717" y="1766"/>
                </a:lnTo>
                <a:lnTo>
                  <a:pt x="805" y="1775"/>
                </a:lnTo>
                <a:lnTo>
                  <a:pt x="962" y="1776"/>
                </a:lnTo>
                <a:lnTo>
                  <a:pt x="1053" y="1771"/>
                </a:lnTo>
                <a:lnTo>
                  <a:pt x="1134" y="1766"/>
                </a:lnTo>
                <a:lnTo>
                  <a:pt x="1207" y="1759"/>
                </a:lnTo>
                <a:lnTo>
                  <a:pt x="1274" y="1750"/>
                </a:lnTo>
                <a:lnTo>
                  <a:pt x="1351" y="1736"/>
                </a:lnTo>
                <a:lnTo>
                  <a:pt x="1414" y="1722"/>
                </a:lnTo>
                <a:lnTo>
                  <a:pt x="1489" y="1702"/>
                </a:lnTo>
                <a:lnTo>
                  <a:pt x="1550" y="1681"/>
                </a:lnTo>
                <a:lnTo>
                  <a:pt x="1621" y="1655"/>
                </a:lnTo>
                <a:lnTo>
                  <a:pt x="1672" y="1628"/>
                </a:lnTo>
                <a:lnTo>
                  <a:pt x="1726" y="1595"/>
                </a:lnTo>
                <a:lnTo>
                  <a:pt x="1773" y="1556"/>
                </a:lnTo>
                <a:lnTo>
                  <a:pt x="1810" y="1500"/>
                </a:lnTo>
                <a:lnTo>
                  <a:pt x="1827" y="1456"/>
                </a:lnTo>
                <a:lnTo>
                  <a:pt x="1828" y="1440"/>
                </a:lnTo>
                <a:lnTo>
                  <a:pt x="1826" y="0"/>
                </a:lnTo>
                <a:lnTo>
                  <a:pt x="1821" y="30"/>
                </a:lnTo>
                <a:lnTo>
                  <a:pt x="1812" y="61"/>
                </a:lnTo>
                <a:lnTo>
                  <a:pt x="1792" y="92"/>
                </a:lnTo>
                <a:cubicBezTo>
                  <a:pt x="1783" y="104"/>
                  <a:pt x="1767" y="123"/>
                  <a:pt x="1756" y="134"/>
                </a:cubicBezTo>
                <a:lnTo>
                  <a:pt x="1724" y="157"/>
                </a:lnTo>
                <a:lnTo>
                  <a:pt x="1683" y="182"/>
                </a:lnTo>
                <a:lnTo>
                  <a:pt x="1633" y="209"/>
                </a:lnTo>
                <a:lnTo>
                  <a:pt x="1573" y="233"/>
                </a:lnTo>
                <a:lnTo>
                  <a:pt x="1519" y="253"/>
                </a:lnTo>
                <a:lnTo>
                  <a:pt x="1468" y="269"/>
                </a:lnTo>
                <a:lnTo>
                  <a:pt x="1423" y="281"/>
                </a:lnTo>
                <a:lnTo>
                  <a:pt x="1365" y="294"/>
                </a:lnTo>
                <a:lnTo>
                  <a:pt x="1305" y="305"/>
                </a:lnTo>
                <a:lnTo>
                  <a:pt x="1246" y="313"/>
                </a:lnTo>
                <a:lnTo>
                  <a:pt x="1192" y="320"/>
                </a:lnTo>
                <a:lnTo>
                  <a:pt x="1130" y="326"/>
                </a:lnTo>
                <a:lnTo>
                  <a:pt x="1068" y="331"/>
                </a:lnTo>
                <a:lnTo>
                  <a:pt x="1002" y="334"/>
                </a:lnTo>
                <a:lnTo>
                  <a:pt x="914" y="336"/>
                </a:lnTo>
                <a:lnTo>
                  <a:pt x="805" y="334"/>
                </a:lnTo>
                <a:lnTo>
                  <a:pt x="724" y="329"/>
                </a:lnTo>
                <a:lnTo>
                  <a:pt x="628" y="319"/>
                </a:lnTo>
                <a:lnTo>
                  <a:pt x="538" y="306"/>
                </a:lnTo>
                <a:lnTo>
                  <a:pt x="480" y="295"/>
                </a:lnTo>
                <a:lnTo>
                  <a:pt x="415" y="281"/>
                </a:lnTo>
                <a:lnTo>
                  <a:pt x="354" y="266"/>
                </a:lnTo>
                <a:lnTo>
                  <a:pt x="291" y="246"/>
                </a:lnTo>
                <a:lnTo>
                  <a:pt x="234" y="224"/>
                </a:lnTo>
                <a:lnTo>
                  <a:pt x="177" y="199"/>
                </a:lnTo>
                <a:cubicBezTo>
                  <a:pt x="158" y="189"/>
                  <a:pt x="138" y="177"/>
                  <a:pt x="122" y="167"/>
                </a:cubicBezTo>
                <a:lnTo>
                  <a:pt x="79" y="137"/>
                </a:lnTo>
                <a:cubicBezTo>
                  <a:pt x="66" y="126"/>
                  <a:pt x="54" y="114"/>
                  <a:pt x="43" y="101"/>
                </a:cubicBezTo>
                <a:lnTo>
                  <a:pt x="14" y="58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DDDDDD">
              <a:alpha val="50000"/>
            </a:srgbClr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8392" name="AutoShape 24"/>
          <p:cNvSpPr>
            <a:spLocks noChangeArrowheads="1"/>
          </p:cNvSpPr>
          <p:nvPr/>
        </p:nvSpPr>
        <p:spPr bwMode="auto">
          <a:xfrm>
            <a:off x="1331913" y="4579938"/>
            <a:ext cx="2881312" cy="1727200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8393" name="Freeform 25"/>
          <p:cNvSpPr>
            <a:spLocks/>
          </p:cNvSpPr>
          <p:nvPr/>
        </p:nvSpPr>
        <p:spPr bwMode="auto">
          <a:xfrm>
            <a:off x="1331913" y="3643313"/>
            <a:ext cx="2901950" cy="2665412"/>
          </a:xfrm>
          <a:custGeom>
            <a:avLst/>
            <a:gdLst/>
            <a:ahLst/>
            <a:cxnLst>
              <a:cxn ang="0">
                <a:pos x="2" y="1440"/>
              </a:cxn>
              <a:cxn ang="0">
                <a:pos x="27" y="1519"/>
              </a:cxn>
              <a:cxn ang="0">
                <a:pos x="110" y="1600"/>
              </a:cxn>
              <a:cxn ang="0">
                <a:pos x="223" y="1660"/>
              </a:cxn>
              <a:cxn ang="0">
                <a:pos x="346" y="1705"/>
              </a:cxn>
              <a:cxn ang="0">
                <a:pos x="489" y="1736"/>
              </a:cxn>
              <a:cxn ang="0">
                <a:pos x="644" y="1760"/>
              </a:cxn>
              <a:cxn ang="0">
                <a:pos x="805" y="1775"/>
              </a:cxn>
              <a:cxn ang="0">
                <a:pos x="1053" y="1771"/>
              </a:cxn>
              <a:cxn ang="0">
                <a:pos x="1207" y="1759"/>
              </a:cxn>
              <a:cxn ang="0">
                <a:pos x="1351" y="1736"/>
              </a:cxn>
              <a:cxn ang="0">
                <a:pos x="1489" y="1702"/>
              </a:cxn>
              <a:cxn ang="0">
                <a:pos x="1621" y="1655"/>
              </a:cxn>
              <a:cxn ang="0">
                <a:pos x="1726" y="1595"/>
              </a:cxn>
              <a:cxn ang="0">
                <a:pos x="1810" y="1500"/>
              </a:cxn>
              <a:cxn ang="0">
                <a:pos x="1828" y="1440"/>
              </a:cxn>
              <a:cxn ang="0">
                <a:pos x="1821" y="30"/>
              </a:cxn>
              <a:cxn ang="0">
                <a:pos x="1792" y="92"/>
              </a:cxn>
              <a:cxn ang="0">
                <a:pos x="1724" y="157"/>
              </a:cxn>
              <a:cxn ang="0">
                <a:pos x="1633" y="209"/>
              </a:cxn>
              <a:cxn ang="0">
                <a:pos x="1519" y="253"/>
              </a:cxn>
              <a:cxn ang="0">
                <a:pos x="1423" y="281"/>
              </a:cxn>
              <a:cxn ang="0">
                <a:pos x="1305" y="305"/>
              </a:cxn>
              <a:cxn ang="0">
                <a:pos x="1192" y="320"/>
              </a:cxn>
              <a:cxn ang="0">
                <a:pos x="1068" y="331"/>
              </a:cxn>
              <a:cxn ang="0">
                <a:pos x="914" y="336"/>
              </a:cxn>
              <a:cxn ang="0">
                <a:pos x="724" y="329"/>
              </a:cxn>
              <a:cxn ang="0">
                <a:pos x="538" y="306"/>
              </a:cxn>
              <a:cxn ang="0">
                <a:pos x="415" y="281"/>
              </a:cxn>
              <a:cxn ang="0">
                <a:pos x="291" y="246"/>
              </a:cxn>
              <a:cxn ang="0">
                <a:pos x="177" y="199"/>
              </a:cxn>
              <a:cxn ang="0">
                <a:pos x="79" y="137"/>
              </a:cxn>
              <a:cxn ang="0">
                <a:pos x="14" y="58"/>
              </a:cxn>
              <a:cxn ang="0">
                <a:pos x="2" y="0"/>
              </a:cxn>
            </a:cxnLst>
            <a:rect l="0" t="0" r="r" b="b"/>
            <a:pathLst>
              <a:path w="1828" h="1776">
                <a:moveTo>
                  <a:pt x="2" y="0"/>
                </a:moveTo>
                <a:lnTo>
                  <a:pt x="2" y="1440"/>
                </a:lnTo>
                <a:lnTo>
                  <a:pt x="9" y="1482"/>
                </a:lnTo>
                <a:lnTo>
                  <a:pt x="27" y="1519"/>
                </a:lnTo>
                <a:lnTo>
                  <a:pt x="61" y="1562"/>
                </a:lnTo>
                <a:lnTo>
                  <a:pt x="110" y="1600"/>
                </a:lnTo>
                <a:lnTo>
                  <a:pt x="166" y="1634"/>
                </a:lnTo>
                <a:lnTo>
                  <a:pt x="223" y="1660"/>
                </a:lnTo>
                <a:lnTo>
                  <a:pt x="285" y="1684"/>
                </a:lnTo>
                <a:lnTo>
                  <a:pt x="346" y="1705"/>
                </a:lnTo>
                <a:lnTo>
                  <a:pt x="420" y="1722"/>
                </a:lnTo>
                <a:lnTo>
                  <a:pt x="489" y="1736"/>
                </a:lnTo>
                <a:lnTo>
                  <a:pt x="567" y="1751"/>
                </a:lnTo>
                <a:lnTo>
                  <a:pt x="644" y="1760"/>
                </a:lnTo>
                <a:lnTo>
                  <a:pt x="717" y="1766"/>
                </a:lnTo>
                <a:lnTo>
                  <a:pt x="805" y="1775"/>
                </a:lnTo>
                <a:lnTo>
                  <a:pt x="962" y="1776"/>
                </a:lnTo>
                <a:lnTo>
                  <a:pt x="1053" y="1771"/>
                </a:lnTo>
                <a:lnTo>
                  <a:pt x="1134" y="1766"/>
                </a:lnTo>
                <a:lnTo>
                  <a:pt x="1207" y="1759"/>
                </a:lnTo>
                <a:lnTo>
                  <a:pt x="1274" y="1750"/>
                </a:lnTo>
                <a:lnTo>
                  <a:pt x="1351" y="1736"/>
                </a:lnTo>
                <a:lnTo>
                  <a:pt x="1414" y="1722"/>
                </a:lnTo>
                <a:lnTo>
                  <a:pt x="1489" y="1702"/>
                </a:lnTo>
                <a:lnTo>
                  <a:pt x="1550" y="1681"/>
                </a:lnTo>
                <a:lnTo>
                  <a:pt x="1621" y="1655"/>
                </a:lnTo>
                <a:lnTo>
                  <a:pt x="1672" y="1628"/>
                </a:lnTo>
                <a:lnTo>
                  <a:pt x="1726" y="1595"/>
                </a:lnTo>
                <a:lnTo>
                  <a:pt x="1773" y="1556"/>
                </a:lnTo>
                <a:lnTo>
                  <a:pt x="1810" y="1500"/>
                </a:lnTo>
                <a:lnTo>
                  <a:pt x="1827" y="1456"/>
                </a:lnTo>
                <a:lnTo>
                  <a:pt x="1828" y="1440"/>
                </a:lnTo>
                <a:lnTo>
                  <a:pt x="1826" y="0"/>
                </a:lnTo>
                <a:lnTo>
                  <a:pt x="1821" y="30"/>
                </a:lnTo>
                <a:lnTo>
                  <a:pt x="1812" y="61"/>
                </a:lnTo>
                <a:lnTo>
                  <a:pt x="1792" y="92"/>
                </a:lnTo>
                <a:cubicBezTo>
                  <a:pt x="1783" y="104"/>
                  <a:pt x="1767" y="123"/>
                  <a:pt x="1756" y="134"/>
                </a:cubicBezTo>
                <a:lnTo>
                  <a:pt x="1724" y="157"/>
                </a:lnTo>
                <a:lnTo>
                  <a:pt x="1683" y="182"/>
                </a:lnTo>
                <a:lnTo>
                  <a:pt x="1633" y="209"/>
                </a:lnTo>
                <a:lnTo>
                  <a:pt x="1573" y="233"/>
                </a:lnTo>
                <a:lnTo>
                  <a:pt x="1519" y="253"/>
                </a:lnTo>
                <a:lnTo>
                  <a:pt x="1468" y="269"/>
                </a:lnTo>
                <a:lnTo>
                  <a:pt x="1423" y="281"/>
                </a:lnTo>
                <a:lnTo>
                  <a:pt x="1365" y="294"/>
                </a:lnTo>
                <a:lnTo>
                  <a:pt x="1305" y="305"/>
                </a:lnTo>
                <a:lnTo>
                  <a:pt x="1246" y="313"/>
                </a:lnTo>
                <a:lnTo>
                  <a:pt x="1192" y="320"/>
                </a:lnTo>
                <a:lnTo>
                  <a:pt x="1130" y="326"/>
                </a:lnTo>
                <a:lnTo>
                  <a:pt x="1068" y="331"/>
                </a:lnTo>
                <a:lnTo>
                  <a:pt x="1002" y="334"/>
                </a:lnTo>
                <a:lnTo>
                  <a:pt x="914" y="336"/>
                </a:lnTo>
                <a:lnTo>
                  <a:pt x="805" y="334"/>
                </a:lnTo>
                <a:lnTo>
                  <a:pt x="724" y="329"/>
                </a:lnTo>
                <a:lnTo>
                  <a:pt x="628" y="319"/>
                </a:lnTo>
                <a:lnTo>
                  <a:pt x="538" y="306"/>
                </a:lnTo>
                <a:lnTo>
                  <a:pt x="480" y="295"/>
                </a:lnTo>
                <a:lnTo>
                  <a:pt x="415" y="281"/>
                </a:lnTo>
                <a:lnTo>
                  <a:pt x="354" y="266"/>
                </a:lnTo>
                <a:lnTo>
                  <a:pt x="291" y="246"/>
                </a:lnTo>
                <a:lnTo>
                  <a:pt x="234" y="224"/>
                </a:lnTo>
                <a:lnTo>
                  <a:pt x="177" y="199"/>
                </a:lnTo>
                <a:cubicBezTo>
                  <a:pt x="158" y="189"/>
                  <a:pt x="138" y="177"/>
                  <a:pt x="122" y="167"/>
                </a:cubicBezTo>
                <a:lnTo>
                  <a:pt x="79" y="137"/>
                </a:lnTo>
                <a:cubicBezTo>
                  <a:pt x="66" y="126"/>
                  <a:pt x="54" y="114"/>
                  <a:pt x="43" y="101"/>
                </a:cubicBezTo>
                <a:lnTo>
                  <a:pt x="14" y="58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gradFill rotWithShape="1">
            <a:gsLst>
              <a:gs pos="0">
                <a:srgbClr val="DDDDDD">
                  <a:alpha val="0"/>
                </a:srgbClr>
              </a:gs>
              <a:gs pos="100000">
                <a:srgbClr val="DDDDDD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58394" name="Group 26"/>
          <p:cNvGrpSpPr>
            <a:grpSpLocks/>
          </p:cNvGrpSpPr>
          <p:nvPr/>
        </p:nvGrpSpPr>
        <p:grpSpPr bwMode="auto">
          <a:xfrm>
            <a:off x="6588125" y="3278188"/>
            <a:ext cx="900113" cy="1404937"/>
            <a:chOff x="4150" y="1729"/>
            <a:chExt cx="567" cy="885"/>
          </a:xfrm>
        </p:grpSpPr>
        <p:sp>
          <p:nvSpPr>
            <p:cNvPr id="58395" name="Line 27"/>
            <p:cNvSpPr>
              <a:spLocks noChangeShapeType="1"/>
            </p:cNvSpPr>
            <p:nvPr/>
          </p:nvSpPr>
          <p:spPr bwMode="auto">
            <a:xfrm flipH="1">
              <a:off x="4150" y="1752"/>
              <a:ext cx="567" cy="862"/>
            </a:xfrm>
            <a:prstGeom prst="line">
              <a:avLst/>
            </a:prstGeom>
            <a:noFill/>
            <a:ln w="57150">
              <a:solidFill>
                <a:srgbClr val="3333CC">
                  <a:alpha val="49001"/>
                </a:srgbClr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8396" name="Line 28"/>
            <p:cNvSpPr>
              <a:spLocks noChangeShapeType="1"/>
            </p:cNvSpPr>
            <p:nvPr/>
          </p:nvSpPr>
          <p:spPr bwMode="auto">
            <a:xfrm>
              <a:off x="4694" y="1729"/>
              <a:ext cx="0" cy="68"/>
            </a:xfrm>
            <a:prstGeom prst="line">
              <a:avLst/>
            </a:prstGeom>
            <a:noFill/>
            <a:ln w="22225">
              <a:solidFill>
                <a:srgbClr val="3333CC">
                  <a:alpha val="42000"/>
                </a:srgbClr>
              </a:solidFill>
              <a:round/>
              <a:headEnd type="triangle" w="med" len="med"/>
              <a:tailEnd/>
            </a:ln>
            <a:effectLst/>
            <a:scene3d>
              <a:camera prst="legacyPerspectiveTop"/>
              <a:lightRig rig="legacyFlat3" dir="b"/>
            </a:scene3d>
            <a:sp3d extrusionH="121893000" prstMaterial="legacyMatte">
              <a:bevelT w="13500" h="13500" prst="angle"/>
              <a:bevelB w="13500" h="13500" prst="angle"/>
              <a:extrusionClr>
                <a:srgbClr val="3333CC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</p:grpSp>
      <p:sp>
        <p:nvSpPr>
          <p:cNvPr id="27" name="同侧圆角矩形 26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28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11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583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MTA_00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96" name="Group 4"/>
          <p:cNvGrpSpPr>
            <a:grpSpLocks/>
          </p:cNvGrpSpPr>
          <p:nvPr/>
        </p:nvGrpSpPr>
        <p:grpSpPr bwMode="auto">
          <a:xfrm rot="16868047" flipV="1">
            <a:off x="3680618" y="840582"/>
            <a:ext cx="2900363" cy="2819400"/>
            <a:chOff x="3024" y="1056"/>
            <a:chExt cx="1827" cy="1776"/>
          </a:xfrm>
        </p:grpSpPr>
        <p:sp>
          <p:nvSpPr>
            <p:cNvPr id="59397" name="Oval 5"/>
            <p:cNvSpPr>
              <a:spLocks noChangeArrowheads="1"/>
            </p:cNvSpPr>
            <p:nvPr/>
          </p:nvSpPr>
          <p:spPr bwMode="auto">
            <a:xfrm>
              <a:off x="3024" y="2160"/>
              <a:ext cx="1824" cy="672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9398" name="Freeform 6"/>
            <p:cNvSpPr>
              <a:spLocks/>
            </p:cNvSpPr>
            <p:nvPr/>
          </p:nvSpPr>
          <p:spPr bwMode="auto">
            <a:xfrm>
              <a:off x="3024" y="1056"/>
              <a:ext cx="1827" cy="1776"/>
            </a:xfrm>
            <a:custGeom>
              <a:avLst/>
              <a:gdLst/>
              <a:ahLst/>
              <a:cxnLst>
                <a:cxn ang="0">
                  <a:pos x="1" y="1442"/>
                </a:cxn>
                <a:cxn ang="0">
                  <a:pos x="0" y="1442"/>
                </a:cxn>
                <a:cxn ang="0">
                  <a:pos x="11" y="1382"/>
                </a:cxn>
                <a:cxn ang="0">
                  <a:pos x="913" y="0"/>
                </a:cxn>
                <a:cxn ang="0">
                  <a:pos x="1799" y="1366"/>
                </a:cxn>
                <a:cxn ang="0">
                  <a:pos x="1827" y="1438"/>
                </a:cxn>
                <a:cxn ang="0">
                  <a:pos x="1817" y="1493"/>
                </a:cxn>
                <a:cxn ang="0">
                  <a:pos x="1789" y="1535"/>
                </a:cxn>
                <a:cxn ang="0">
                  <a:pos x="1766" y="1561"/>
                </a:cxn>
                <a:cxn ang="0">
                  <a:pos x="1731" y="1592"/>
                </a:cxn>
                <a:cxn ang="0">
                  <a:pos x="1655" y="1637"/>
                </a:cxn>
                <a:cxn ang="0">
                  <a:pos x="1574" y="1673"/>
                </a:cxn>
                <a:cxn ang="0">
                  <a:pos x="1497" y="1700"/>
                </a:cxn>
                <a:cxn ang="0">
                  <a:pos x="1427" y="1718"/>
                </a:cxn>
                <a:cxn ang="0">
                  <a:pos x="1344" y="1738"/>
                </a:cxn>
                <a:cxn ang="0">
                  <a:pos x="1255" y="1753"/>
                </a:cxn>
                <a:cxn ang="0">
                  <a:pos x="1159" y="1763"/>
                </a:cxn>
                <a:cxn ang="0">
                  <a:pos x="1063" y="1774"/>
                </a:cxn>
                <a:cxn ang="0">
                  <a:pos x="989" y="1775"/>
                </a:cxn>
                <a:cxn ang="0">
                  <a:pos x="913" y="1776"/>
                </a:cxn>
                <a:cxn ang="0">
                  <a:pos x="810" y="1776"/>
                </a:cxn>
                <a:cxn ang="0">
                  <a:pos x="725" y="1769"/>
                </a:cxn>
                <a:cxn ang="0">
                  <a:pos x="627" y="1760"/>
                </a:cxn>
                <a:cxn ang="0">
                  <a:pos x="547" y="1747"/>
                </a:cxn>
                <a:cxn ang="0">
                  <a:pos x="456" y="1732"/>
                </a:cxn>
                <a:cxn ang="0">
                  <a:pos x="385" y="1715"/>
                </a:cxn>
                <a:cxn ang="0">
                  <a:pos x="312" y="1693"/>
                </a:cxn>
                <a:cxn ang="0">
                  <a:pos x="239" y="1669"/>
                </a:cxn>
                <a:cxn ang="0">
                  <a:pos x="175" y="1637"/>
                </a:cxn>
                <a:cxn ang="0">
                  <a:pos x="107" y="1600"/>
                </a:cxn>
                <a:cxn ang="0">
                  <a:pos x="61" y="1561"/>
                </a:cxn>
                <a:cxn ang="0">
                  <a:pos x="26" y="1520"/>
                </a:cxn>
                <a:cxn ang="0">
                  <a:pos x="8" y="1484"/>
                </a:cxn>
                <a:cxn ang="0">
                  <a:pos x="1" y="1443"/>
                </a:cxn>
              </a:cxnLst>
              <a:rect l="0" t="0" r="r" b="b"/>
              <a:pathLst>
                <a:path w="1827" h="1776">
                  <a:moveTo>
                    <a:pt x="1" y="1442"/>
                  </a:moveTo>
                  <a:lnTo>
                    <a:pt x="0" y="1442"/>
                  </a:lnTo>
                  <a:lnTo>
                    <a:pt x="11" y="1382"/>
                  </a:lnTo>
                  <a:lnTo>
                    <a:pt x="913" y="0"/>
                  </a:lnTo>
                  <a:lnTo>
                    <a:pt x="1799" y="1366"/>
                  </a:lnTo>
                  <a:lnTo>
                    <a:pt x="1827" y="1438"/>
                  </a:lnTo>
                  <a:lnTo>
                    <a:pt x="1817" y="1493"/>
                  </a:lnTo>
                  <a:lnTo>
                    <a:pt x="1789" y="1535"/>
                  </a:lnTo>
                  <a:lnTo>
                    <a:pt x="1766" y="1561"/>
                  </a:lnTo>
                  <a:lnTo>
                    <a:pt x="1731" y="1592"/>
                  </a:lnTo>
                  <a:lnTo>
                    <a:pt x="1655" y="1637"/>
                  </a:lnTo>
                  <a:lnTo>
                    <a:pt x="1574" y="1673"/>
                  </a:lnTo>
                  <a:lnTo>
                    <a:pt x="1497" y="1700"/>
                  </a:lnTo>
                  <a:lnTo>
                    <a:pt x="1427" y="1718"/>
                  </a:lnTo>
                  <a:lnTo>
                    <a:pt x="1344" y="1738"/>
                  </a:lnTo>
                  <a:lnTo>
                    <a:pt x="1255" y="1753"/>
                  </a:lnTo>
                  <a:lnTo>
                    <a:pt x="1159" y="1763"/>
                  </a:lnTo>
                  <a:lnTo>
                    <a:pt x="1063" y="1774"/>
                  </a:lnTo>
                  <a:lnTo>
                    <a:pt x="989" y="1775"/>
                  </a:lnTo>
                  <a:lnTo>
                    <a:pt x="913" y="1776"/>
                  </a:lnTo>
                  <a:lnTo>
                    <a:pt x="810" y="1776"/>
                  </a:lnTo>
                  <a:lnTo>
                    <a:pt x="725" y="1769"/>
                  </a:lnTo>
                  <a:lnTo>
                    <a:pt x="627" y="1760"/>
                  </a:lnTo>
                  <a:lnTo>
                    <a:pt x="547" y="1747"/>
                  </a:lnTo>
                  <a:lnTo>
                    <a:pt x="456" y="1732"/>
                  </a:lnTo>
                  <a:lnTo>
                    <a:pt x="385" y="1715"/>
                  </a:lnTo>
                  <a:lnTo>
                    <a:pt x="312" y="1693"/>
                  </a:lnTo>
                  <a:lnTo>
                    <a:pt x="239" y="1669"/>
                  </a:lnTo>
                  <a:lnTo>
                    <a:pt x="175" y="1637"/>
                  </a:lnTo>
                  <a:lnTo>
                    <a:pt x="107" y="1600"/>
                  </a:lnTo>
                  <a:lnTo>
                    <a:pt x="61" y="1561"/>
                  </a:lnTo>
                  <a:lnTo>
                    <a:pt x="26" y="1520"/>
                  </a:lnTo>
                  <a:lnTo>
                    <a:pt x="8" y="1484"/>
                  </a:lnTo>
                  <a:lnTo>
                    <a:pt x="1" y="1443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381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9399" name="Oval 7"/>
          <p:cNvSpPr>
            <a:spLocks noChangeArrowheads="1"/>
          </p:cNvSpPr>
          <p:nvPr/>
        </p:nvSpPr>
        <p:spPr bwMode="auto">
          <a:xfrm>
            <a:off x="1547813" y="3297238"/>
            <a:ext cx="2895600" cy="1066800"/>
          </a:xfrm>
          <a:prstGeom prst="ellipse">
            <a:avLst/>
          </a:prstGeom>
          <a:solidFill>
            <a:srgbClr val="DDDDDD">
              <a:alpha val="50000"/>
            </a:srgb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9400" name="Freeform 8"/>
          <p:cNvSpPr>
            <a:spLocks/>
          </p:cNvSpPr>
          <p:nvPr/>
        </p:nvSpPr>
        <p:spPr bwMode="auto">
          <a:xfrm flipV="1">
            <a:off x="1547813" y="3297238"/>
            <a:ext cx="2901950" cy="2819400"/>
          </a:xfrm>
          <a:custGeom>
            <a:avLst/>
            <a:gdLst/>
            <a:ahLst/>
            <a:cxnLst>
              <a:cxn ang="0">
                <a:pos x="2" y="1440"/>
              </a:cxn>
              <a:cxn ang="0">
                <a:pos x="27" y="1519"/>
              </a:cxn>
              <a:cxn ang="0">
                <a:pos x="110" y="1600"/>
              </a:cxn>
              <a:cxn ang="0">
                <a:pos x="223" y="1660"/>
              </a:cxn>
              <a:cxn ang="0">
                <a:pos x="346" y="1705"/>
              </a:cxn>
              <a:cxn ang="0">
                <a:pos x="489" y="1736"/>
              </a:cxn>
              <a:cxn ang="0">
                <a:pos x="644" y="1760"/>
              </a:cxn>
              <a:cxn ang="0">
                <a:pos x="805" y="1775"/>
              </a:cxn>
              <a:cxn ang="0">
                <a:pos x="1053" y="1771"/>
              </a:cxn>
              <a:cxn ang="0">
                <a:pos x="1207" y="1759"/>
              </a:cxn>
              <a:cxn ang="0">
                <a:pos x="1351" y="1736"/>
              </a:cxn>
              <a:cxn ang="0">
                <a:pos x="1489" y="1702"/>
              </a:cxn>
              <a:cxn ang="0">
                <a:pos x="1621" y="1655"/>
              </a:cxn>
              <a:cxn ang="0">
                <a:pos x="1726" y="1595"/>
              </a:cxn>
              <a:cxn ang="0">
                <a:pos x="1810" y="1500"/>
              </a:cxn>
              <a:cxn ang="0">
                <a:pos x="1828" y="1440"/>
              </a:cxn>
              <a:cxn ang="0">
                <a:pos x="1821" y="30"/>
              </a:cxn>
              <a:cxn ang="0">
                <a:pos x="1792" y="92"/>
              </a:cxn>
              <a:cxn ang="0">
                <a:pos x="1724" y="157"/>
              </a:cxn>
              <a:cxn ang="0">
                <a:pos x="1633" y="209"/>
              </a:cxn>
              <a:cxn ang="0">
                <a:pos x="1519" y="253"/>
              </a:cxn>
              <a:cxn ang="0">
                <a:pos x="1423" y="281"/>
              </a:cxn>
              <a:cxn ang="0">
                <a:pos x="1305" y="305"/>
              </a:cxn>
              <a:cxn ang="0">
                <a:pos x="1192" y="320"/>
              </a:cxn>
              <a:cxn ang="0">
                <a:pos x="1068" y="331"/>
              </a:cxn>
              <a:cxn ang="0">
                <a:pos x="914" y="336"/>
              </a:cxn>
              <a:cxn ang="0">
                <a:pos x="724" y="329"/>
              </a:cxn>
              <a:cxn ang="0">
                <a:pos x="538" y="306"/>
              </a:cxn>
              <a:cxn ang="0">
                <a:pos x="415" y="281"/>
              </a:cxn>
              <a:cxn ang="0">
                <a:pos x="291" y="246"/>
              </a:cxn>
              <a:cxn ang="0">
                <a:pos x="177" y="199"/>
              </a:cxn>
              <a:cxn ang="0">
                <a:pos x="79" y="137"/>
              </a:cxn>
              <a:cxn ang="0">
                <a:pos x="14" y="58"/>
              </a:cxn>
              <a:cxn ang="0">
                <a:pos x="2" y="0"/>
              </a:cxn>
            </a:cxnLst>
            <a:rect l="0" t="0" r="r" b="b"/>
            <a:pathLst>
              <a:path w="1828" h="1776">
                <a:moveTo>
                  <a:pt x="2" y="0"/>
                </a:moveTo>
                <a:lnTo>
                  <a:pt x="2" y="1440"/>
                </a:lnTo>
                <a:lnTo>
                  <a:pt x="9" y="1482"/>
                </a:lnTo>
                <a:lnTo>
                  <a:pt x="27" y="1519"/>
                </a:lnTo>
                <a:lnTo>
                  <a:pt x="61" y="1562"/>
                </a:lnTo>
                <a:lnTo>
                  <a:pt x="110" y="1600"/>
                </a:lnTo>
                <a:lnTo>
                  <a:pt x="166" y="1634"/>
                </a:lnTo>
                <a:lnTo>
                  <a:pt x="223" y="1660"/>
                </a:lnTo>
                <a:lnTo>
                  <a:pt x="285" y="1684"/>
                </a:lnTo>
                <a:lnTo>
                  <a:pt x="346" y="1705"/>
                </a:lnTo>
                <a:lnTo>
                  <a:pt x="420" y="1722"/>
                </a:lnTo>
                <a:lnTo>
                  <a:pt x="489" y="1736"/>
                </a:lnTo>
                <a:lnTo>
                  <a:pt x="567" y="1751"/>
                </a:lnTo>
                <a:lnTo>
                  <a:pt x="644" y="1760"/>
                </a:lnTo>
                <a:lnTo>
                  <a:pt x="717" y="1766"/>
                </a:lnTo>
                <a:lnTo>
                  <a:pt x="805" y="1775"/>
                </a:lnTo>
                <a:lnTo>
                  <a:pt x="962" y="1776"/>
                </a:lnTo>
                <a:lnTo>
                  <a:pt x="1053" y="1771"/>
                </a:lnTo>
                <a:lnTo>
                  <a:pt x="1134" y="1766"/>
                </a:lnTo>
                <a:lnTo>
                  <a:pt x="1207" y="1759"/>
                </a:lnTo>
                <a:lnTo>
                  <a:pt x="1274" y="1750"/>
                </a:lnTo>
                <a:lnTo>
                  <a:pt x="1351" y="1736"/>
                </a:lnTo>
                <a:lnTo>
                  <a:pt x="1414" y="1722"/>
                </a:lnTo>
                <a:lnTo>
                  <a:pt x="1489" y="1702"/>
                </a:lnTo>
                <a:lnTo>
                  <a:pt x="1550" y="1681"/>
                </a:lnTo>
                <a:lnTo>
                  <a:pt x="1621" y="1655"/>
                </a:lnTo>
                <a:lnTo>
                  <a:pt x="1672" y="1628"/>
                </a:lnTo>
                <a:lnTo>
                  <a:pt x="1726" y="1595"/>
                </a:lnTo>
                <a:lnTo>
                  <a:pt x="1773" y="1556"/>
                </a:lnTo>
                <a:lnTo>
                  <a:pt x="1810" y="1500"/>
                </a:lnTo>
                <a:lnTo>
                  <a:pt x="1827" y="1456"/>
                </a:lnTo>
                <a:lnTo>
                  <a:pt x="1828" y="1440"/>
                </a:lnTo>
                <a:lnTo>
                  <a:pt x="1826" y="0"/>
                </a:lnTo>
                <a:lnTo>
                  <a:pt x="1821" y="30"/>
                </a:lnTo>
                <a:lnTo>
                  <a:pt x="1812" y="61"/>
                </a:lnTo>
                <a:lnTo>
                  <a:pt x="1792" y="92"/>
                </a:lnTo>
                <a:cubicBezTo>
                  <a:pt x="1783" y="104"/>
                  <a:pt x="1767" y="123"/>
                  <a:pt x="1756" y="134"/>
                </a:cubicBezTo>
                <a:lnTo>
                  <a:pt x="1724" y="157"/>
                </a:lnTo>
                <a:lnTo>
                  <a:pt x="1683" y="182"/>
                </a:lnTo>
                <a:lnTo>
                  <a:pt x="1633" y="209"/>
                </a:lnTo>
                <a:lnTo>
                  <a:pt x="1573" y="233"/>
                </a:lnTo>
                <a:lnTo>
                  <a:pt x="1519" y="253"/>
                </a:lnTo>
                <a:lnTo>
                  <a:pt x="1468" y="269"/>
                </a:lnTo>
                <a:lnTo>
                  <a:pt x="1423" y="281"/>
                </a:lnTo>
                <a:lnTo>
                  <a:pt x="1365" y="294"/>
                </a:lnTo>
                <a:lnTo>
                  <a:pt x="1305" y="305"/>
                </a:lnTo>
                <a:lnTo>
                  <a:pt x="1246" y="313"/>
                </a:lnTo>
                <a:lnTo>
                  <a:pt x="1192" y="320"/>
                </a:lnTo>
                <a:lnTo>
                  <a:pt x="1130" y="326"/>
                </a:lnTo>
                <a:lnTo>
                  <a:pt x="1068" y="331"/>
                </a:lnTo>
                <a:lnTo>
                  <a:pt x="1002" y="334"/>
                </a:lnTo>
                <a:lnTo>
                  <a:pt x="914" y="336"/>
                </a:lnTo>
                <a:lnTo>
                  <a:pt x="805" y="334"/>
                </a:lnTo>
                <a:lnTo>
                  <a:pt x="724" y="329"/>
                </a:lnTo>
                <a:lnTo>
                  <a:pt x="628" y="319"/>
                </a:lnTo>
                <a:lnTo>
                  <a:pt x="538" y="306"/>
                </a:lnTo>
                <a:lnTo>
                  <a:pt x="480" y="295"/>
                </a:lnTo>
                <a:lnTo>
                  <a:pt x="415" y="281"/>
                </a:lnTo>
                <a:lnTo>
                  <a:pt x="354" y="266"/>
                </a:lnTo>
                <a:lnTo>
                  <a:pt x="291" y="246"/>
                </a:lnTo>
                <a:lnTo>
                  <a:pt x="234" y="224"/>
                </a:lnTo>
                <a:lnTo>
                  <a:pt x="177" y="199"/>
                </a:lnTo>
                <a:cubicBezTo>
                  <a:pt x="158" y="189"/>
                  <a:pt x="138" y="177"/>
                  <a:pt x="122" y="167"/>
                </a:cubicBezTo>
                <a:lnTo>
                  <a:pt x="79" y="137"/>
                </a:lnTo>
                <a:cubicBezTo>
                  <a:pt x="66" y="126"/>
                  <a:pt x="54" y="114"/>
                  <a:pt x="43" y="101"/>
                </a:cubicBezTo>
                <a:lnTo>
                  <a:pt x="14" y="58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DDDDDD">
              <a:alpha val="50000"/>
            </a:srgbClr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9401" name="AutoShape 9"/>
          <p:cNvSpPr>
            <a:spLocks noChangeArrowheads="1"/>
          </p:cNvSpPr>
          <p:nvPr/>
        </p:nvSpPr>
        <p:spPr bwMode="auto">
          <a:xfrm>
            <a:off x="1547813" y="4810125"/>
            <a:ext cx="2881312" cy="1727200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9402" name="Freeform 10"/>
          <p:cNvSpPr>
            <a:spLocks/>
          </p:cNvSpPr>
          <p:nvPr/>
        </p:nvSpPr>
        <p:spPr bwMode="auto">
          <a:xfrm>
            <a:off x="1547813" y="3873500"/>
            <a:ext cx="2901950" cy="2665413"/>
          </a:xfrm>
          <a:custGeom>
            <a:avLst/>
            <a:gdLst/>
            <a:ahLst/>
            <a:cxnLst>
              <a:cxn ang="0">
                <a:pos x="2" y="1440"/>
              </a:cxn>
              <a:cxn ang="0">
                <a:pos x="27" y="1519"/>
              </a:cxn>
              <a:cxn ang="0">
                <a:pos x="110" y="1600"/>
              </a:cxn>
              <a:cxn ang="0">
                <a:pos x="223" y="1660"/>
              </a:cxn>
              <a:cxn ang="0">
                <a:pos x="346" y="1705"/>
              </a:cxn>
              <a:cxn ang="0">
                <a:pos x="489" y="1736"/>
              </a:cxn>
              <a:cxn ang="0">
                <a:pos x="644" y="1760"/>
              </a:cxn>
              <a:cxn ang="0">
                <a:pos x="805" y="1775"/>
              </a:cxn>
              <a:cxn ang="0">
                <a:pos x="1053" y="1771"/>
              </a:cxn>
              <a:cxn ang="0">
                <a:pos x="1207" y="1759"/>
              </a:cxn>
              <a:cxn ang="0">
                <a:pos x="1351" y="1736"/>
              </a:cxn>
              <a:cxn ang="0">
                <a:pos x="1489" y="1702"/>
              </a:cxn>
              <a:cxn ang="0">
                <a:pos x="1621" y="1655"/>
              </a:cxn>
              <a:cxn ang="0">
                <a:pos x="1726" y="1595"/>
              </a:cxn>
              <a:cxn ang="0">
                <a:pos x="1810" y="1500"/>
              </a:cxn>
              <a:cxn ang="0">
                <a:pos x="1828" y="1440"/>
              </a:cxn>
              <a:cxn ang="0">
                <a:pos x="1821" y="30"/>
              </a:cxn>
              <a:cxn ang="0">
                <a:pos x="1792" y="92"/>
              </a:cxn>
              <a:cxn ang="0">
                <a:pos x="1724" y="157"/>
              </a:cxn>
              <a:cxn ang="0">
                <a:pos x="1633" y="209"/>
              </a:cxn>
              <a:cxn ang="0">
                <a:pos x="1519" y="253"/>
              </a:cxn>
              <a:cxn ang="0">
                <a:pos x="1423" y="281"/>
              </a:cxn>
              <a:cxn ang="0">
                <a:pos x="1305" y="305"/>
              </a:cxn>
              <a:cxn ang="0">
                <a:pos x="1192" y="320"/>
              </a:cxn>
              <a:cxn ang="0">
                <a:pos x="1068" y="331"/>
              </a:cxn>
              <a:cxn ang="0">
                <a:pos x="914" y="336"/>
              </a:cxn>
              <a:cxn ang="0">
                <a:pos x="724" y="329"/>
              </a:cxn>
              <a:cxn ang="0">
                <a:pos x="538" y="306"/>
              </a:cxn>
              <a:cxn ang="0">
                <a:pos x="415" y="281"/>
              </a:cxn>
              <a:cxn ang="0">
                <a:pos x="291" y="246"/>
              </a:cxn>
              <a:cxn ang="0">
                <a:pos x="177" y="199"/>
              </a:cxn>
              <a:cxn ang="0">
                <a:pos x="79" y="137"/>
              </a:cxn>
              <a:cxn ang="0">
                <a:pos x="14" y="58"/>
              </a:cxn>
              <a:cxn ang="0">
                <a:pos x="2" y="0"/>
              </a:cxn>
            </a:cxnLst>
            <a:rect l="0" t="0" r="r" b="b"/>
            <a:pathLst>
              <a:path w="1828" h="1776">
                <a:moveTo>
                  <a:pt x="2" y="0"/>
                </a:moveTo>
                <a:lnTo>
                  <a:pt x="2" y="1440"/>
                </a:lnTo>
                <a:lnTo>
                  <a:pt x="9" y="1482"/>
                </a:lnTo>
                <a:lnTo>
                  <a:pt x="27" y="1519"/>
                </a:lnTo>
                <a:lnTo>
                  <a:pt x="61" y="1562"/>
                </a:lnTo>
                <a:lnTo>
                  <a:pt x="110" y="1600"/>
                </a:lnTo>
                <a:lnTo>
                  <a:pt x="166" y="1634"/>
                </a:lnTo>
                <a:lnTo>
                  <a:pt x="223" y="1660"/>
                </a:lnTo>
                <a:lnTo>
                  <a:pt x="285" y="1684"/>
                </a:lnTo>
                <a:lnTo>
                  <a:pt x="346" y="1705"/>
                </a:lnTo>
                <a:lnTo>
                  <a:pt x="420" y="1722"/>
                </a:lnTo>
                <a:lnTo>
                  <a:pt x="489" y="1736"/>
                </a:lnTo>
                <a:lnTo>
                  <a:pt x="567" y="1751"/>
                </a:lnTo>
                <a:lnTo>
                  <a:pt x="644" y="1760"/>
                </a:lnTo>
                <a:lnTo>
                  <a:pt x="717" y="1766"/>
                </a:lnTo>
                <a:lnTo>
                  <a:pt x="805" y="1775"/>
                </a:lnTo>
                <a:lnTo>
                  <a:pt x="962" y="1776"/>
                </a:lnTo>
                <a:lnTo>
                  <a:pt x="1053" y="1771"/>
                </a:lnTo>
                <a:lnTo>
                  <a:pt x="1134" y="1766"/>
                </a:lnTo>
                <a:lnTo>
                  <a:pt x="1207" y="1759"/>
                </a:lnTo>
                <a:lnTo>
                  <a:pt x="1274" y="1750"/>
                </a:lnTo>
                <a:lnTo>
                  <a:pt x="1351" y="1736"/>
                </a:lnTo>
                <a:lnTo>
                  <a:pt x="1414" y="1722"/>
                </a:lnTo>
                <a:lnTo>
                  <a:pt x="1489" y="1702"/>
                </a:lnTo>
                <a:lnTo>
                  <a:pt x="1550" y="1681"/>
                </a:lnTo>
                <a:lnTo>
                  <a:pt x="1621" y="1655"/>
                </a:lnTo>
                <a:lnTo>
                  <a:pt x="1672" y="1628"/>
                </a:lnTo>
                <a:lnTo>
                  <a:pt x="1726" y="1595"/>
                </a:lnTo>
                <a:lnTo>
                  <a:pt x="1773" y="1556"/>
                </a:lnTo>
                <a:lnTo>
                  <a:pt x="1810" y="1500"/>
                </a:lnTo>
                <a:lnTo>
                  <a:pt x="1827" y="1456"/>
                </a:lnTo>
                <a:lnTo>
                  <a:pt x="1828" y="1440"/>
                </a:lnTo>
                <a:lnTo>
                  <a:pt x="1826" y="0"/>
                </a:lnTo>
                <a:lnTo>
                  <a:pt x="1821" y="30"/>
                </a:lnTo>
                <a:lnTo>
                  <a:pt x="1812" y="61"/>
                </a:lnTo>
                <a:lnTo>
                  <a:pt x="1792" y="92"/>
                </a:lnTo>
                <a:cubicBezTo>
                  <a:pt x="1783" y="104"/>
                  <a:pt x="1767" y="123"/>
                  <a:pt x="1756" y="134"/>
                </a:cubicBezTo>
                <a:lnTo>
                  <a:pt x="1724" y="157"/>
                </a:lnTo>
                <a:lnTo>
                  <a:pt x="1683" y="182"/>
                </a:lnTo>
                <a:lnTo>
                  <a:pt x="1633" y="209"/>
                </a:lnTo>
                <a:lnTo>
                  <a:pt x="1573" y="233"/>
                </a:lnTo>
                <a:lnTo>
                  <a:pt x="1519" y="253"/>
                </a:lnTo>
                <a:lnTo>
                  <a:pt x="1468" y="269"/>
                </a:lnTo>
                <a:lnTo>
                  <a:pt x="1423" y="281"/>
                </a:lnTo>
                <a:lnTo>
                  <a:pt x="1365" y="294"/>
                </a:lnTo>
                <a:lnTo>
                  <a:pt x="1305" y="305"/>
                </a:lnTo>
                <a:lnTo>
                  <a:pt x="1246" y="313"/>
                </a:lnTo>
                <a:lnTo>
                  <a:pt x="1192" y="320"/>
                </a:lnTo>
                <a:lnTo>
                  <a:pt x="1130" y="326"/>
                </a:lnTo>
                <a:lnTo>
                  <a:pt x="1068" y="331"/>
                </a:lnTo>
                <a:lnTo>
                  <a:pt x="1002" y="334"/>
                </a:lnTo>
                <a:lnTo>
                  <a:pt x="914" y="336"/>
                </a:lnTo>
                <a:lnTo>
                  <a:pt x="805" y="334"/>
                </a:lnTo>
                <a:lnTo>
                  <a:pt x="724" y="329"/>
                </a:lnTo>
                <a:lnTo>
                  <a:pt x="628" y="319"/>
                </a:lnTo>
                <a:lnTo>
                  <a:pt x="538" y="306"/>
                </a:lnTo>
                <a:lnTo>
                  <a:pt x="480" y="295"/>
                </a:lnTo>
                <a:lnTo>
                  <a:pt x="415" y="281"/>
                </a:lnTo>
                <a:lnTo>
                  <a:pt x="354" y="266"/>
                </a:lnTo>
                <a:lnTo>
                  <a:pt x="291" y="246"/>
                </a:lnTo>
                <a:lnTo>
                  <a:pt x="234" y="224"/>
                </a:lnTo>
                <a:lnTo>
                  <a:pt x="177" y="199"/>
                </a:lnTo>
                <a:cubicBezTo>
                  <a:pt x="158" y="189"/>
                  <a:pt x="138" y="177"/>
                  <a:pt x="122" y="167"/>
                </a:cubicBezTo>
                <a:lnTo>
                  <a:pt x="79" y="137"/>
                </a:lnTo>
                <a:cubicBezTo>
                  <a:pt x="66" y="126"/>
                  <a:pt x="54" y="114"/>
                  <a:pt x="43" y="101"/>
                </a:cubicBezTo>
                <a:lnTo>
                  <a:pt x="14" y="58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gradFill rotWithShape="1">
            <a:gsLst>
              <a:gs pos="0">
                <a:srgbClr val="DDDDDD">
                  <a:alpha val="0"/>
                </a:srgbClr>
              </a:gs>
              <a:gs pos="100000">
                <a:srgbClr val="DDDDDD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9" name="同侧圆角矩形 8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Freeform 4"/>
          <p:cNvSpPr>
            <a:spLocks/>
          </p:cNvSpPr>
          <p:nvPr/>
        </p:nvSpPr>
        <p:spPr bwMode="auto">
          <a:xfrm flipV="1">
            <a:off x="1331913" y="2986088"/>
            <a:ext cx="2901950" cy="2819400"/>
          </a:xfrm>
          <a:custGeom>
            <a:avLst/>
            <a:gdLst/>
            <a:ahLst/>
            <a:cxnLst>
              <a:cxn ang="0">
                <a:pos x="2" y="1440"/>
              </a:cxn>
              <a:cxn ang="0">
                <a:pos x="27" y="1519"/>
              </a:cxn>
              <a:cxn ang="0">
                <a:pos x="110" y="1600"/>
              </a:cxn>
              <a:cxn ang="0">
                <a:pos x="223" y="1660"/>
              </a:cxn>
              <a:cxn ang="0">
                <a:pos x="346" y="1705"/>
              </a:cxn>
              <a:cxn ang="0">
                <a:pos x="489" y="1736"/>
              </a:cxn>
              <a:cxn ang="0">
                <a:pos x="644" y="1760"/>
              </a:cxn>
              <a:cxn ang="0">
                <a:pos x="805" y="1775"/>
              </a:cxn>
              <a:cxn ang="0">
                <a:pos x="1053" y="1771"/>
              </a:cxn>
              <a:cxn ang="0">
                <a:pos x="1207" y="1759"/>
              </a:cxn>
              <a:cxn ang="0">
                <a:pos x="1351" y="1736"/>
              </a:cxn>
              <a:cxn ang="0">
                <a:pos x="1489" y="1702"/>
              </a:cxn>
              <a:cxn ang="0">
                <a:pos x="1621" y="1655"/>
              </a:cxn>
              <a:cxn ang="0">
                <a:pos x="1726" y="1595"/>
              </a:cxn>
              <a:cxn ang="0">
                <a:pos x="1810" y="1500"/>
              </a:cxn>
              <a:cxn ang="0">
                <a:pos x="1828" y="1440"/>
              </a:cxn>
              <a:cxn ang="0">
                <a:pos x="1821" y="30"/>
              </a:cxn>
              <a:cxn ang="0">
                <a:pos x="1792" y="92"/>
              </a:cxn>
              <a:cxn ang="0">
                <a:pos x="1724" y="157"/>
              </a:cxn>
              <a:cxn ang="0">
                <a:pos x="1633" y="209"/>
              </a:cxn>
              <a:cxn ang="0">
                <a:pos x="1519" y="253"/>
              </a:cxn>
              <a:cxn ang="0">
                <a:pos x="1423" y="281"/>
              </a:cxn>
              <a:cxn ang="0">
                <a:pos x="1305" y="305"/>
              </a:cxn>
              <a:cxn ang="0">
                <a:pos x="1192" y="320"/>
              </a:cxn>
              <a:cxn ang="0">
                <a:pos x="1068" y="331"/>
              </a:cxn>
              <a:cxn ang="0">
                <a:pos x="914" y="336"/>
              </a:cxn>
              <a:cxn ang="0">
                <a:pos x="724" y="329"/>
              </a:cxn>
              <a:cxn ang="0">
                <a:pos x="538" y="306"/>
              </a:cxn>
              <a:cxn ang="0">
                <a:pos x="415" y="281"/>
              </a:cxn>
              <a:cxn ang="0">
                <a:pos x="291" y="246"/>
              </a:cxn>
              <a:cxn ang="0">
                <a:pos x="177" y="199"/>
              </a:cxn>
              <a:cxn ang="0">
                <a:pos x="79" y="137"/>
              </a:cxn>
              <a:cxn ang="0">
                <a:pos x="14" y="58"/>
              </a:cxn>
              <a:cxn ang="0">
                <a:pos x="2" y="0"/>
              </a:cxn>
            </a:cxnLst>
            <a:rect l="0" t="0" r="r" b="b"/>
            <a:pathLst>
              <a:path w="1828" h="1776">
                <a:moveTo>
                  <a:pt x="2" y="0"/>
                </a:moveTo>
                <a:lnTo>
                  <a:pt x="2" y="1440"/>
                </a:lnTo>
                <a:lnTo>
                  <a:pt x="9" y="1482"/>
                </a:lnTo>
                <a:lnTo>
                  <a:pt x="27" y="1519"/>
                </a:lnTo>
                <a:lnTo>
                  <a:pt x="61" y="1562"/>
                </a:lnTo>
                <a:lnTo>
                  <a:pt x="110" y="1600"/>
                </a:lnTo>
                <a:lnTo>
                  <a:pt x="166" y="1634"/>
                </a:lnTo>
                <a:lnTo>
                  <a:pt x="223" y="1660"/>
                </a:lnTo>
                <a:lnTo>
                  <a:pt x="285" y="1684"/>
                </a:lnTo>
                <a:lnTo>
                  <a:pt x="346" y="1705"/>
                </a:lnTo>
                <a:lnTo>
                  <a:pt x="420" y="1722"/>
                </a:lnTo>
                <a:lnTo>
                  <a:pt x="489" y="1736"/>
                </a:lnTo>
                <a:lnTo>
                  <a:pt x="567" y="1751"/>
                </a:lnTo>
                <a:lnTo>
                  <a:pt x="644" y="1760"/>
                </a:lnTo>
                <a:lnTo>
                  <a:pt x="717" y="1766"/>
                </a:lnTo>
                <a:lnTo>
                  <a:pt x="805" y="1775"/>
                </a:lnTo>
                <a:lnTo>
                  <a:pt x="962" y="1776"/>
                </a:lnTo>
                <a:lnTo>
                  <a:pt x="1053" y="1771"/>
                </a:lnTo>
                <a:lnTo>
                  <a:pt x="1134" y="1766"/>
                </a:lnTo>
                <a:lnTo>
                  <a:pt x="1207" y="1759"/>
                </a:lnTo>
                <a:lnTo>
                  <a:pt x="1274" y="1750"/>
                </a:lnTo>
                <a:lnTo>
                  <a:pt x="1351" y="1736"/>
                </a:lnTo>
                <a:lnTo>
                  <a:pt x="1414" y="1722"/>
                </a:lnTo>
                <a:lnTo>
                  <a:pt x="1489" y="1702"/>
                </a:lnTo>
                <a:lnTo>
                  <a:pt x="1550" y="1681"/>
                </a:lnTo>
                <a:lnTo>
                  <a:pt x="1621" y="1655"/>
                </a:lnTo>
                <a:lnTo>
                  <a:pt x="1672" y="1628"/>
                </a:lnTo>
                <a:lnTo>
                  <a:pt x="1726" y="1595"/>
                </a:lnTo>
                <a:lnTo>
                  <a:pt x="1773" y="1556"/>
                </a:lnTo>
                <a:lnTo>
                  <a:pt x="1810" y="1500"/>
                </a:lnTo>
                <a:lnTo>
                  <a:pt x="1827" y="1456"/>
                </a:lnTo>
                <a:lnTo>
                  <a:pt x="1828" y="1440"/>
                </a:lnTo>
                <a:lnTo>
                  <a:pt x="1826" y="0"/>
                </a:lnTo>
                <a:lnTo>
                  <a:pt x="1821" y="30"/>
                </a:lnTo>
                <a:lnTo>
                  <a:pt x="1812" y="61"/>
                </a:lnTo>
                <a:lnTo>
                  <a:pt x="1792" y="92"/>
                </a:lnTo>
                <a:cubicBezTo>
                  <a:pt x="1783" y="104"/>
                  <a:pt x="1767" y="123"/>
                  <a:pt x="1756" y="134"/>
                </a:cubicBezTo>
                <a:lnTo>
                  <a:pt x="1724" y="157"/>
                </a:lnTo>
                <a:lnTo>
                  <a:pt x="1683" y="182"/>
                </a:lnTo>
                <a:lnTo>
                  <a:pt x="1633" y="209"/>
                </a:lnTo>
                <a:lnTo>
                  <a:pt x="1573" y="233"/>
                </a:lnTo>
                <a:lnTo>
                  <a:pt x="1519" y="253"/>
                </a:lnTo>
                <a:lnTo>
                  <a:pt x="1468" y="269"/>
                </a:lnTo>
                <a:lnTo>
                  <a:pt x="1423" y="281"/>
                </a:lnTo>
                <a:lnTo>
                  <a:pt x="1365" y="294"/>
                </a:lnTo>
                <a:lnTo>
                  <a:pt x="1305" y="305"/>
                </a:lnTo>
                <a:lnTo>
                  <a:pt x="1246" y="313"/>
                </a:lnTo>
                <a:lnTo>
                  <a:pt x="1192" y="320"/>
                </a:lnTo>
                <a:lnTo>
                  <a:pt x="1130" y="326"/>
                </a:lnTo>
                <a:lnTo>
                  <a:pt x="1068" y="331"/>
                </a:lnTo>
                <a:lnTo>
                  <a:pt x="1002" y="334"/>
                </a:lnTo>
                <a:lnTo>
                  <a:pt x="914" y="336"/>
                </a:lnTo>
                <a:lnTo>
                  <a:pt x="805" y="334"/>
                </a:lnTo>
                <a:lnTo>
                  <a:pt x="724" y="329"/>
                </a:lnTo>
                <a:lnTo>
                  <a:pt x="628" y="319"/>
                </a:lnTo>
                <a:lnTo>
                  <a:pt x="538" y="306"/>
                </a:lnTo>
                <a:lnTo>
                  <a:pt x="480" y="295"/>
                </a:lnTo>
                <a:lnTo>
                  <a:pt x="415" y="281"/>
                </a:lnTo>
                <a:lnTo>
                  <a:pt x="354" y="266"/>
                </a:lnTo>
                <a:lnTo>
                  <a:pt x="291" y="246"/>
                </a:lnTo>
                <a:lnTo>
                  <a:pt x="234" y="224"/>
                </a:lnTo>
                <a:lnTo>
                  <a:pt x="177" y="199"/>
                </a:lnTo>
                <a:cubicBezTo>
                  <a:pt x="158" y="189"/>
                  <a:pt x="138" y="177"/>
                  <a:pt x="122" y="167"/>
                </a:cubicBezTo>
                <a:lnTo>
                  <a:pt x="79" y="137"/>
                </a:lnTo>
                <a:cubicBezTo>
                  <a:pt x="66" y="126"/>
                  <a:pt x="54" y="114"/>
                  <a:pt x="43" y="101"/>
                </a:cubicBezTo>
                <a:lnTo>
                  <a:pt x="14" y="58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DDDDDD">
              <a:alpha val="50000"/>
            </a:srgbClr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60421" name="Group 5"/>
          <p:cNvGrpSpPr>
            <a:grpSpLocks/>
          </p:cNvGrpSpPr>
          <p:nvPr/>
        </p:nvGrpSpPr>
        <p:grpSpPr bwMode="auto">
          <a:xfrm rot="15816517" flipV="1">
            <a:off x="3452018" y="484982"/>
            <a:ext cx="2900363" cy="2819400"/>
            <a:chOff x="3024" y="1056"/>
            <a:chExt cx="1827" cy="1776"/>
          </a:xfrm>
        </p:grpSpPr>
        <p:sp>
          <p:nvSpPr>
            <p:cNvPr id="60422" name="Oval 6"/>
            <p:cNvSpPr>
              <a:spLocks noChangeArrowheads="1"/>
            </p:cNvSpPr>
            <p:nvPr/>
          </p:nvSpPr>
          <p:spPr bwMode="auto">
            <a:xfrm>
              <a:off x="3024" y="2160"/>
              <a:ext cx="1824" cy="672"/>
            </a:xfrm>
            <a:prstGeom prst="ellipse">
              <a:avLst/>
            </a:prstGeom>
            <a:solidFill>
              <a:srgbClr val="DDDDDD">
                <a:alpha val="50000"/>
              </a:srgb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0423" name="Freeform 7"/>
            <p:cNvSpPr>
              <a:spLocks/>
            </p:cNvSpPr>
            <p:nvPr/>
          </p:nvSpPr>
          <p:spPr bwMode="auto">
            <a:xfrm>
              <a:off x="3024" y="1056"/>
              <a:ext cx="1827" cy="1776"/>
            </a:xfrm>
            <a:custGeom>
              <a:avLst/>
              <a:gdLst/>
              <a:ahLst/>
              <a:cxnLst>
                <a:cxn ang="0">
                  <a:pos x="1" y="1442"/>
                </a:cxn>
                <a:cxn ang="0">
                  <a:pos x="0" y="1442"/>
                </a:cxn>
                <a:cxn ang="0">
                  <a:pos x="11" y="1382"/>
                </a:cxn>
                <a:cxn ang="0">
                  <a:pos x="913" y="0"/>
                </a:cxn>
                <a:cxn ang="0">
                  <a:pos x="1799" y="1366"/>
                </a:cxn>
                <a:cxn ang="0">
                  <a:pos x="1827" y="1438"/>
                </a:cxn>
                <a:cxn ang="0">
                  <a:pos x="1817" y="1493"/>
                </a:cxn>
                <a:cxn ang="0">
                  <a:pos x="1789" y="1535"/>
                </a:cxn>
                <a:cxn ang="0">
                  <a:pos x="1766" y="1561"/>
                </a:cxn>
                <a:cxn ang="0">
                  <a:pos x="1731" y="1592"/>
                </a:cxn>
                <a:cxn ang="0">
                  <a:pos x="1655" y="1637"/>
                </a:cxn>
                <a:cxn ang="0">
                  <a:pos x="1574" y="1673"/>
                </a:cxn>
                <a:cxn ang="0">
                  <a:pos x="1497" y="1700"/>
                </a:cxn>
                <a:cxn ang="0">
                  <a:pos x="1427" y="1718"/>
                </a:cxn>
                <a:cxn ang="0">
                  <a:pos x="1344" y="1738"/>
                </a:cxn>
                <a:cxn ang="0">
                  <a:pos x="1255" y="1753"/>
                </a:cxn>
                <a:cxn ang="0">
                  <a:pos x="1159" y="1763"/>
                </a:cxn>
                <a:cxn ang="0">
                  <a:pos x="1063" y="1774"/>
                </a:cxn>
                <a:cxn ang="0">
                  <a:pos x="989" y="1775"/>
                </a:cxn>
                <a:cxn ang="0">
                  <a:pos x="913" y="1776"/>
                </a:cxn>
                <a:cxn ang="0">
                  <a:pos x="810" y="1776"/>
                </a:cxn>
                <a:cxn ang="0">
                  <a:pos x="725" y="1769"/>
                </a:cxn>
                <a:cxn ang="0">
                  <a:pos x="627" y="1760"/>
                </a:cxn>
                <a:cxn ang="0">
                  <a:pos x="547" y="1747"/>
                </a:cxn>
                <a:cxn ang="0">
                  <a:pos x="456" y="1732"/>
                </a:cxn>
                <a:cxn ang="0">
                  <a:pos x="385" y="1715"/>
                </a:cxn>
                <a:cxn ang="0">
                  <a:pos x="312" y="1693"/>
                </a:cxn>
                <a:cxn ang="0">
                  <a:pos x="239" y="1669"/>
                </a:cxn>
                <a:cxn ang="0">
                  <a:pos x="175" y="1637"/>
                </a:cxn>
                <a:cxn ang="0">
                  <a:pos x="107" y="1600"/>
                </a:cxn>
                <a:cxn ang="0">
                  <a:pos x="61" y="1561"/>
                </a:cxn>
                <a:cxn ang="0">
                  <a:pos x="26" y="1520"/>
                </a:cxn>
                <a:cxn ang="0">
                  <a:pos x="8" y="1484"/>
                </a:cxn>
                <a:cxn ang="0">
                  <a:pos x="1" y="1443"/>
                </a:cxn>
              </a:cxnLst>
              <a:rect l="0" t="0" r="r" b="b"/>
              <a:pathLst>
                <a:path w="1827" h="1776">
                  <a:moveTo>
                    <a:pt x="1" y="1442"/>
                  </a:moveTo>
                  <a:lnTo>
                    <a:pt x="0" y="1442"/>
                  </a:lnTo>
                  <a:lnTo>
                    <a:pt x="11" y="1382"/>
                  </a:lnTo>
                  <a:lnTo>
                    <a:pt x="913" y="0"/>
                  </a:lnTo>
                  <a:lnTo>
                    <a:pt x="1799" y="1366"/>
                  </a:lnTo>
                  <a:lnTo>
                    <a:pt x="1827" y="1438"/>
                  </a:lnTo>
                  <a:lnTo>
                    <a:pt x="1817" y="1493"/>
                  </a:lnTo>
                  <a:lnTo>
                    <a:pt x="1789" y="1535"/>
                  </a:lnTo>
                  <a:lnTo>
                    <a:pt x="1766" y="1561"/>
                  </a:lnTo>
                  <a:lnTo>
                    <a:pt x="1731" y="1592"/>
                  </a:lnTo>
                  <a:lnTo>
                    <a:pt x="1655" y="1637"/>
                  </a:lnTo>
                  <a:lnTo>
                    <a:pt x="1574" y="1673"/>
                  </a:lnTo>
                  <a:lnTo>
                    <a:pt x="1497" y="1700"/>
                  </a:lnTo>
                  <a:lnTo>
                    <a:pt x="1427" y="1718"/>
                  </a:lnTo>
                  <a:lnTo>
                    <a:pt x="1344" y="1738"/>
                  </a:lnTo>
                  <a:lnTo>
                    <a:pt x="1255" y="1753"/>
                  </a:lnTo>
                  <a:lnTo>
                    <a:pt x="1159" y="1763"/>
                  </a:lnTo>
                  <a:lnTo>
                    <a:pt x="1063" y="1774"/>
                  </a:lnTo>
                  <a:lnTo>
                    <a:pt x="989" y="1775"/>
                  </a:lnTo>
                  <a:lnTo>
                    <a:pt x="913" y="1776"/>
                  </a:lnTo>
                  <a:lnTo>
                    <a:pt x="810" y="1776"/>
                  </a:lnTo>
                  <a:lnTo>
                    <a:pt x="725" y="1769"/>
                  </a:lnTo>
                  <a:lnTo>
                    <a:pt x="627" y="1760"/>
                  </a:lnTo>
                  <a:lnTo>
                    <a:pt x="547" y="1747"/>
                  </a:lnTo>
                  <a:lnTo>
                    <a:pt x="456" y="1732"/>
                  </a:lnTo>
                  <a:lnTo>
                    <a:pt x="385" y="1715"/>
                  </a:lnTo>
                  <a:lnTo>
                    <a:pt x="312" y="1693"/>
                  </a:lnTo>
                  <a:lnTo>
                    <a:pt x="239" y="1669"/>
                  </a:lnTo>
                  <a:lnTo>
                    <a:pt x="175" y="1637"/>
                  </a:lnTo>
                  <a:lnTo>
                    <a:pt x="107" y="1600"/>
                  </a:lnTo>
                  <a:lnTo>
                    <a:pt x="61" y="1561"/>
                  </a:lnTo>
                  <a:lnTo>
                    <a:pt x="26" y="1520"/>
                  </a:lnTo>
                  <a:lnTo>
                    <a:pt x="8" y="1484"/>
                  </a:lnTo>
                  <a:lnTo>
                    <a:pt x="1" y="1443"/>
                  </a:lnTo>
                </a:path>
              </a:pathLst>
            </a:custGeom>
            <a:solidFill>
              <a:srgbClr val="DDDDDD">
                <a:alpha val="50000"/>
              </a:srgbClr>
            </a:solidFill>
            <a:ln w="381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0424" name="Oval 8"/>
          <p:cNvSpPr>
            <a:spLocks noChangeArrowheads="1"/>
          </p:cNvSpPr>
          <p:nvPr/>
        </p:nvSpPr>
        <p:spPr bwMode="auto">
          <a:xfrm>
            <a:off x="1331913" y="5218113"/>
            <a:ext cx="2895600" cy="1066800"/>
          </a:xfrm>
          <a:prstGeom prst="ellipse">
            <a:avLst/>
          </a:prstGeom>
          <a:solidFill>
            <a:srgbClr val="DDDDDD">
              <a:alpha val="50000"/>
            </a:srgb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0425" name="Group 9"/>
          <p:cNvGrpSpPr>
            <a:grpSpLocks/>
          </p:cNvGrpSpPr>
          <p:nvPr/>
        </p:nvGrpSpPr>
        <p:grpSpPr bwMode="auto">
          <a:xfrm>
            <a:off x="1403350" y="1112838"/>
            <a:ext cx="4846638" cy="4957762"/>
            <a:chOff x="2707" y="1026"/>
            <a:chExt cx="3053" cy="3123"/>
          </a:xfrm>
        </p:grpSpPr>
        <p:sp>
          <p:nvSpPr>
            <p:cNvPr id="60426" name="Freeform 10"/>
            <p:cNvSpPr>
              <a:spLocks/>
            </p:cNvSpPr>
            <p:nvPr/>
          </p:nvSpPr>
          <p:spPr bwMode="auto">
            <a:xfrm rot="959275">
              <a:off x="3424" y="1344"/>
              <a:ext cx="998" cy="2470"/>
            </a:xfrm>
            <a:custGeom>
              <a:avLst/>
              <a:gdLst/>
              <a:ahLst/>
              <a:cxnLst>
                <a:cxn ang="0">
                  <a:pos x="960" y="0"/>
                </a:cxn>
                <a:cxn ang="0">
                  <a:pos x="768" y="336"/>
                </a:cxn>
                <a:cxn ang="0">
                  <a:pos x="624" y="960"/>
                </a:cxn>
                <a:cxn ang="0">
                  <a:pos x="768" y="912"/>
                </a:cxn>
                <a:cxn ang="0">
                  <a:pos x="432" y="1536"/>
                </a:cxn>
                <a:cxn ang="0">
                  <a:pos x="528" y="1536"/>
                </a:cxn>
                <a:cxn ang="0">
                  <a:pos x="192" y="2448"/>
                </a:cxn>
                <a:cxn ang="0">
                  <a:pos x="0" y="2208"/>
                </a:cxn>
              </a:cxnLst>
              <a:rect l="0" t="0" r="r" b="b"/>
              <a:pathLst>
                <a:path w="960" h="2560">
                  <a:moveTo>
                    <a:pt x="960" y="0"/>
                  </a:moveTo>
                  <a:cubicBezTo>
                    <a:pt x="892" y="88"/>
                    <a:pt x="824" y="176"/>
                    <a:pt x="768" y="336"/>
                  </a:cubicBezTo>
                  <a:cubicBezTo>
                    <a:pt x="712" y="496"/>
                    <a:pt x="624" y="864"/>
                    <a:pt x="624" y="960"/>
                  </a:cubicBezTo>
                  <a:cubicBezTo>
                    <a:pt x="624" y="1056"/>
                    <a:pt x="800" y="816"/>
                    <a:pt x="768" y="912"/>
                  </a:cubicBezTo>
                  <a:cubicBezTo>
                    <a:pt x="736" y="1008"/>
                    <a:pt x="472" y="1432"/>
                    <a:pt x="432" y="1536"/>
                  </a:cubicBezTo>
                  <a:cubicBezTo>
                    <a:pt x="392" y="1640"/>
                    <a:pt x="568" y="1384"/>
                    <a:pt x="528" y="1536"/>
                  </a:cubicBezTo>
                  <a:cubicBezTo>
                    <a:pt x="488" y="1688"/>
                    <a:pt x="280" y="2336"/>
                    <a:pt x="192" y="2448"/>
                  </a:cubicBezTo>
                  <a:cubicBezTo>
                    <a:pt x="104" y="2560"/>
                    <a:pt x="52" y="2384"/>
                    <a:pt x="0" y="2208"/>
                  </a:cubicBezTo>
                </a:path>
              </a:pathLst>
            </a:custGeom>
            <a:noFill/>
            <a:ln w="28575" cmpd="sng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427" name="Freeform 11"/>
            <p:cNvSpPr>
              <a:spLocks/>
            </p:cNvSpPr>
            <p:nvPr/>
          </p:nvSpPr>
          <p:spPr bwMode="auto">
            <a:xfrm rot="396219">
              <a:off x="3061" y="1933"/>
              <a:ext cx="912" cy="2016"/>
            </a:xfrm>
            <a:custGeom>
              <a:avLst/>
              <a:gdLst/>
              <a:ahLst/>
              <a:cxnLst>
                <a:cxn ang="0">
                  <a:pos x="912" y="0"/>
                </a:cxn>
                <a:cxn ang="0">
                  <a:pos x="336" y="768"/>
                </a:cxn>
                <a:cxn ang="0">
                  <a:pos x="480" y="816"/>
                </a:cxn>
                <a:cxn ang="0">
                  <a:pos x="144" y="1488"/>
                </a:cxn>
                <a:cxn ang="0">
                  <a:pos x="240" y="1488"/>
                </a:cxn>
                <a:cxn ang="0">
                  <a:pos x="0" y="2016"/>
                </a:cxn>
              </a:cxnLst>
              <a:rect l="0" t="0" r="r" b="b"/>
              <a:pathLst>
                <a:path w="912" h="2016">
                  <a:moveTo>
                    <a:pt x="912" y="0"/>
                  </a:moveTo>
                  <a:cubicBezTo>
                    <a:pt x="660" y="316"/>
                    <a:pt x="408" y="632"/>
                    <a:pt x="336" y="768"/>
                  </a:cubicBezTo>
                  <a:cubicBezTo>
                    <a:pt x="264" y="904"/>
                    <a:pt x="512" y="696"/>
                    <a:pt x="480" y="816"/>
                  </a:cubicBezTo>
                  <a:cubicBezTo>
                    <a:pt x="448" y="936"/>
                    <a:pt x="184" y="1376"/>
                    <a:pt x="144" y="1488"/>
                  </a:cubicBezTo>
                  <a:cubicBezTo>
                    <a:pt x="104" y="1600"/>
                    <a:pt x="264" y="1400"/>
                    <a:pt x="240" y="1488"/>
                  </a:cubicBezTo>
                  <a:cubicBezTo>
                    <a:pt x="216" y="1576"/>
                    <a:pt x="108" y="1796"/>
                    <a:pt x="0" y="2016"/>
                  </a:cubicBezTo>
                </a:path>
              </a:pathLst>
            </a:custGeom>
            <a:noFill/>
            <a:ln w="28575" cmpd="sng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428" name="Freeform 12"/>
            <p:cNvSpPr>
              <a:spLocks/>
            </p:cNvSpPr>
            <p:nvPr/>
          </p:nvSpPr>
          <p:spPr bwMode="auto">
            <a:xfrm>
              <a:off x="2707" y="1026"/>
              <a:ext cx="3053" cy="3123"/>
            </a:xfrm>
            <a:custGeom>
              <a:avLst/>
              <a:gdLst/>
              <a:ahLst/>
              <a:cxnLst>
                <a:cxn ang="0">
                  <a:pos x="441" y="2275"/>
                </a:cxn>
                <a:cxn ang="0">
                  <a:pos x="192" y="2643"/>
                </a:cxn>
                <a:cxn ang="0">
                  <a:pos x="0" y="2870"/>
                </a:cxn>
                <a:cxn ang="0">
                  <a:pos x="173" y="2806"/>
                </a:cxn>
                <a:cxn ang="0">
                  <a:pos x="58" y="2921"/>
                </a:cxn>
                <a:cxn ang="0">
                  <a:pos x="240" y="3123"/>
                </a:cxn>
                <a:cxn ang="0">
                  <a:pos x="413" y="3085"/>
                </a:cxn>
                <a:cxn ang="0">
                  <a:pos x="509" y="2950"/>
                </a:cxn>
                <a:cxn ang="0">
                  <a:pos x="442" y="2777"/>
                </a:cxn>
                <a:cxn ang="0">
                  <a:pos x="567" y="2854"/>
                </a:cxn>
                <a:cxn ang="0">
                  <a:pos x="739" y="2854"/>
                </a:cxn>
                <a:cxn ang="0">
                  <a:pos x="768" y="2691"/>
                </a:cxn>
                <a:cxn ang="0">
                  <a:pos x="682" y="2528"/>
                </a:cxn>
                <a:cxn ang="0">
                  <a:pos x="1661" y="1443"/>
                </a:cxn>
                <a:cxn ang="0">
                  <a:pos x="1805" y="1443"/>
                </a:cxn>
                <a:cxn ang="0">
                  <a:pos x="3053" y="387"/>
                </a:cxn>
                <a:cxn ang="0">
                  <a:pos x="2381" y="51"/>
                </a:cxn>
                <a:cxn ang="0">
                  <a:pos x="2250" y="6"/>
                </a:cxn>
                <a:cxn ang="0">
                  <a:pos x="2160" y="0"/>
                </a:cxn>
                <a:cxn ang="0">
                  <a:pos x="2051" y="19"/>
                </a:cxn>
                <a:cxn ang="0">
                  <a:pos x="1917" y="57"/>
                </a:cxn>
                <a:cxn ang="0">
                  <a:pos x="1738" y="121"/>
                </a:cxn>
                <a:cxn ang="0">
                  <a:pos x="1527" y="233"/>
                </a:cxn>
                <a:cxn ang="0">
                  <a:pos x="1335" y="358"/>
                </a:cxn>
                <a:cxn ang="0">
                  <a:pos x="1152" y="569"/>
                </a:cxn>
                <a:cxn ang="0">
                  <a:pos x="1027" y="761"/>
                </a:cxn>
                <a:cxn ang="0">
                  <a:pos x="960" y="953"/>
                </a:cxn>
                <a:cxn ang="0">
                  <a:pos x="864" y="1174"/>
                </a:cxn>
                <a:cxn ang="0">
                  <a:pos x="739" y="1501"/>
                </a:cxn>
                <a:cxn ang="0">
                  <a:pos x="614" y="1757"/>
                </a:cxn>
                <a:cxn ang="0">
                  <a:pos x="653" y="1834"/>
                </a:cxn>
                <a:cxn ang="0">
                  <a:pos x="547" y="2074"/>
                </a:cxn>
              </a:cxnLst>
              <a:rect l="0" t="0" r="r" b="b"/>
              <a:pathLst>
                <a:path w="3053" h="3123">
                  <a:moveTo>
                    <a:pt x="441" y="2275"/>
                  </a:moveTo>
                  <a:lnTo>
                    <a:pt x="192" y="2643"/>
                  </a:lnTo>
                  <a:lnTo>
                    <a:pt x="0" y="2870"/>
                  </a:lnTo>
                  <a:lnTo>
                    <a:pt x="173" y="2806"/>
                  </a:lnTo>
                  <a:lnTo>
                    <a:pt x="58" y="2921"/>
                  </a:lnTo>
                  <a:lnTo>
                    <a:pt x="240" y="3123"/>
                  </a:lnTo>
                  <a:lnTo>
                    <a:pt x="413" y="3085"/>
                  </a:lnTo>
                  <a:lnTo>
                    <a:pt x="509" y="2950"/>
                  </a:lnTo>
                  <a:lnTo>
                    <a:pt x="442" y="2777"/>
                  </a:lnTo>
                  <a:lnTo>
                    <a:pt x="567" y="2854"/>
                  </a:lnTo>
                  <a:lnTo>
                    <a:pt x="739" y="2854"/>
                  </a:lnTo>
                  <a:lnTo>
                    <a:pt x="768" y="2691"/>
                  </a:lnTo>
                  <a:lnTo>
                    <a:pt x="682" y="2528"/>
                  </a:lnTo>
                  <a:lnTo>
                    <a:pt x="1661" y="1443"/>
                  </a:lnTo>
                  <a:lnTo>
                    <a:pt x="1805" y="1443"/>
                  </a:lnTo>
                  <a:lnTo>
                    <a:pt x="3053" y="387"/>
                  </a:lnTo>
                  <a:lnTo>
                    <a:pt x="2381" y="51"/>
                  </a:lnTo>
                  <a:lnTo>
                    <a:pt x="2250" y="6"/>
                  </a:lnTo>
                  <a:lnTo>
                    <a:pt x="2160" y="0"/>
                  </a:lnTo>
                  <a:lnTo>
                    <a:pt x="2051" y="19"/>
                  </a:lnTo>
                  <a:lnTo>
                    <a:pt x="1917" y="57"/>
                  </a:lnTo>
                  <a:lnTo>
                    <a:pt x="1738" y="121"/>
                  </a:lnTo>
                  <a:lnTo>
                    <a:pt x="1527" y="233"/>
                  </a:lnTo>
                  <a:lnTo>
                    <a:pt x="1335" y="358"/>
                  </a:lnTo>
                  <a:lnTo>
                    <a:pt x="1152" y="569"/>
                  </a:lnTo>
                  <a:lnTo>
                    <a:pt x="1027" y="761"/>
                  </a:lnTo>
                  <a:lnTo>
                    <a:pt x="960" y="953"/>
                  </a:lnTo>
                  <a:lnTo>
                    <a:pt x="864" y="1174"/>
                  </a:lnTo>
                  <a:lnTo>
                    <a:pt x="739" y="1501"/>
                  </a:lnTo>
                  <a:lnTo>
                    <a:pt x="614" y="1757"/>
                  </a:lnTo>
                  <a:lnTo>
                    <a:pt x="653" y="1834"/>
                  </a:lnTo>
                  <a:lnTo>
                    <a:pt x="547" y="2074"/>
                  </a:lnTo>
                </a:path>
              </a:pathLst>
            </a:custGeom>
            <a:solidFill>
              <a:srgbClr val="333399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0429" name="AutoShape 13"/>
          <p:cNvSpPr>
            <a:spLocks noChangeArrowheads="1"/>
          </p:cNvSpPr>
          <p:nvPr/>
        </p:nvSpPr>
        <p:spPr bwMode="auto">
          <a:xfrm>
            <a:off x="1331913" y="4210050"/>
            <a:ext cx="2881312" cy="2087563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0430" name="AutoShape 14"/>
          <p:cNvSpPr>
            <a:spLocks noChangeArrowheads="1"/>
          </p:cNvSpPr>
          <p:nvPr/>
        </p:nvSpPr>
        <p:spPr bwMode="auto">
          <a:xfrm>
            <a:off x="1331913" y="3921125"/>
            <a:ext cx="2881312" cy="1582738"/>
          </a:xfrm>
          <a:prstGeom prst="can">
            <a:avLst>
              <a:gd name="adj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0431" name="Freeform 15"/>
          <p:cNvSpPr>
            <a:spLocks/>
          </p:cNvSpPr>
          <p:nvPr/>
        </p:nvSpPr>
        <p:spPr bwMode="auto">
          <a:xfrm>
            <a:off x="1331913" y="3489325"/>
            <a:ext cx="2901950" cy="2819400"/>
          </a:xfrm>
          <a:custGeom>
            <a:avLst/>
            <a:gdLst/>
            <a:ahLst/>
            <a:cxnLst>
              <a:cxn ang="0">
                <a:pos x="2" y="1440"/>
              </a:cxn>
              <a:cxn ang="0">
                <a:pos x="27" y="1519"/>
              </a:cxn>
              <a:cxn ang="0">
                <a:pos x="110" y="1600"/>
              </a:cxn>
              <a:cxn ang="0">
                <a:pos x="223" y="1660"/>
              </a:cxn>
              <a:cxn ang="0">
                <a:pos x="346" y="1705"/>
              </a:cxn>
              <a:cxn ang="0">
                <a:pos x="489" y="1736"/>
              </a:cxn>
              <a:cxn ang="0">
                <a:pos x="644" y="1760"/>
              </a:cxn>
              <a:cxn ang="0">
                <a:pos x="805" y="1775"/>
              </a:cxn>
              <a:cxn ang="0">
                <a:pos x="1053" y="1771"/>
              </a:cxn>
              <a:cxn ang="0">
                <a:pos x="1207" y="1759"/>
              </a:cxn>
              <a:cxn ang="0">
                <a:pos x="1351" y="1736"/>
              </a:cxn>
              <a:cxn ang="0">
                <a:pos x="1489" y="1702"/>
              </a:cxn>
              <a:cxn ang="0">
                <a:pos x="1621" y="1655"/>
              </a:cxn>
              <a:cxn ang="0">
                <a:pos x="1726" y="1595"/>
              </a:cxn>
              <a:cxn ang="0">
                <a:pos x="1810" y="1500"/>
              </a:cxn>
              <a:cxn ang="0">
                <a:pos x="1828" y="1440"/>
              </a:cxn>
              <a:cxn ang="0">
                <a:pos x="1821" y="30"/>
              </a:cxn>
              <a:cxn ang="0">
                <a:pos x="1792" y="92"/>
              </a:cxn>
              <a:cxn ang="0">
                <a:pos x="1724" y="157"/>
              </a:cxn>
              <a:cxn ang="0">
                <a:pos x="1633" y="209"/>
              </a:cxn>
              <a:cxn ang="0">
                <a:pos x="1519" y="253"/>
              </a:cxn>
              <a:cxn ang="0">
                <a:pos x="1423" y="281"/>
              </a:cxn>
              <a:cxn ang="0">
                <a:pos x="1305" y="305"/>
              </a:cxn>
              <a:cxn ang="0">
                <a:pos x="1192" y="320"/>
              </a:cxn>
              <a:cxn ang="0">
                <a:pos x="1068" y="331"/>
              </a:cxn>
              <a:cxn ang="0">
                <a:pos x="914" y="336"/>
              </a:cxn>
              <a:cxn ang="0">
                <a:pos x="724" y="329"/>
              </a:cxn>
              <a:cxn ang="0">
                <a:pos x="538" y="306"/>
              </a:cxn>
              <a:cxn ang="0">
                <a:pos x="415" y="281"/>
              </a:cxn>
              <a:cxn ang="0">
                <a:pos x="291" y="246"/>
              </a:cxn>
              <a:cxn ang="0">
                <a:pos x="177" y="199"/>
              </a:cxn>
              <a:cxn ang="0">
                <a:pos x="79" y="137"/>
              </a:cxn>
              <a:cxn ang="0">
                <a:pos x="14" y="58"/>
              </a:cxn>
              <a:cxn ang="0">
                <a:pos x="2" y="0"/>
              </a:cxn>
            </a:cxnLst>
            <a:rect l="0" t="0" r="r" b="b"/>
            <a:pathLst>
              <a:path w="1828" h="1776">
                <a:moveTo>
                  <a:pt x="2" y="0"/>
                </a:moveTo>
                <a:lnTo>
                  <a:pt x="2" y="1440"/>
                </a:lnTo>
                <a:lnTo>
                  <a:pt x="9" y="1482"/>
                </a:lnTo>
                <a:lnTo>
                  <a:pt x="27" y="1519"/>
                </a:lnTo>
                <a:lnTo>
                  <a:pt x="61" y="1562"/>
                </a:lnTo>
                <a:lnTo>
                  <a:pt x="110" y="1600"/>
                </a:lnTo>
                <a:lnTo>
                  <a:pt x="166" y="1634"/>
                </a:lnTo>
                <a:lnTo>
                  <a:pt x="223" y="1660"/>
                </a:lnTo>
                <a:lnTo>
                  <a:pt x="285" y="1684"/>
                </a:lnTo>
                <a:lnTo>
                  <a:pt x="346" y="1705"/>
                </a:lnTo>
                <a:lnTo>
                  <a:pt x="420" y="1722"/>
                </a:lnTo>
                <a:lnTo>
                  <a:pt x="489" y="1736"/>
                </a:lnTo>
                <a:lnTo>
                  <a:pt x="567" y="1751"/>
                </a:lnTo>
                <a:lnTo>
                  <a:pt x="644" y="1760"/>
                </a:lnTo>
                <a:lnTo>
                  <a:pt x="717" y="1766"/>
                </a:lnTo>
                <a:lnTo>
                  <a:pt x="805" y="1775"/>
                </a:lnTo>
                <a:lnTo>
                  <a:pt x="962" y="1776"/>
                </a:lnTo>
                <a:lnTo>
                  <a:pt x="1053" y="1771"/>
                </a:lnTo>
                <a:lnTo>
                  <a:pt x="1134" y="1766"/>
                </a:lnTo>
                <a:lnTo>
                  <a:pt x="1207" y="1759"/>
                </a:lnTo>
                <a:lnTo>
                  <a:pt x="1274" y="1750"/>
                </a:lnTo>
                <a:lnTo>
                  <a:pt x="1351" y="1736"/>
                </a:lnTo>
                <a:lnTo>
                  <a:pt x="1414" y="1722"/>
                </a:lnTo>
                <a:lnTo>
                  <a:pt x="1489" y="1702"/>
                </a:lnTo>
                <a:lnTo>
                  <a:pt x="1550" y="1681"/>
                </a:lnTo>
                <a:lnTo>
                  <a:pt x="1621" y="1655"/>
                </a:lnTo>
                <a:lnTo>
                  <a:pt x="1672" y="1628"/>
                </a:lnTo>
                <a:lnTo>
                  <a:pt x="1726" y="1595"/>
                </a:lnTo>
                <a:lnTo>
                  <a:pt x="1773" y="1556"/>
                </a:lnTo>
                <a:lnTo>
                  <a:pt x="1810" y="1500"/>
                </a:lnTo>
                <a:lnTo>
                  <a:pt x="1827" y="1456"/>
                </a:lnTo>
                <a:lnTo>
                  <a:pt x="1828" y="1440"/>
                </a:lnTo>
                <a:lnTo>
                  <a:pt x="1826" y="0"/>
                </a:lnTo>
                <a:lnTo>
                  <a:pt x="1821" y="30"/>
                </a:lnTo>
                <a:lnTo>
                  <a:pt x="1812" y="61"/>
                </a:lnTo>
                <a:lnTo>
                  <a:pt x="1792" y="92"/>
                </a:lnTo>
                <a:cubicBezTo>
                  <a:pt x="1783" y="104"/>
                  <a:pt x="1767" y="123"/>
                  <a:pt x="1756" y="134"/>
                </a:cubicBezTo>
                <a:lnTo>
                  <a:pt x="1724" y="157"/>
                </a:lnTo>
                <a:lnTo>
                  <a:pt x="1683" y="182"/>
                </a:lnTo>
                <a:lnTo>
                  <a:pt x="1633" y="209"/>
                </a:lnTo>
                <a:lnTo>
                  <a:pt x="1573" y="233"/>
                </a:lnTo>
                <a:lnTo>
                  <a:pt x="1519" y="253"/>
                </a:lnTo>
                <a:lnTo>
                  <a:pt x="1468" y="269"/>
                </a:lnTo>
                <a:lnTo>
                  <a:pt x="1423" y="281"/>
                </a:lnTo>
                <a:lnTo>
                  <a:pt x="1365" y="294"/>
                </a:lnTo>
                <a:lnTo>
                  <a:pt x="1305" y="305"/>
                </a:lnTo>
                <a:lnTo>
                  <a:pt x="1246" y="313"/>
                </a:lnTo>
                <a:lnTo>
                  <a:pt x="1192" y="320"/>
                </a:lnTo>
                <a:lnTo>
                  <a:pt x="1130" y="326"/>
                </a:lnTo>
                <a:lnTo>
                  <a:pt x="1068" y="331"/>
                </a:lnTo>
                <a:lnTo>
                  <a:pt x="1002" y="334"/>
                </a:lnTo>
                <a:lnTo>
                  <a:pt x="914" y="336"/>
                </a:lnTo>
                <a:lnTo>
                  <a:pt x="805" y="334"/>
                </a:lnTo>
                <a:lnTo>
                  <a:pt x="724" y="329"/>
                </a:lnTo>
                <a:lnTo>
                  <a:pt x="628" y="319"/>
                </a:lnTo>
                <a:lnTo>
                  <a:pt x="538" y="306"/>
                </a:lnTo>
                <a:lnTo>
                  <a:pt x="480" y="295"/>
                </a:lnTo>
                <a:lnTo>
                  <a:pt x="415" y="281"/>
                </a:lnTo>
                <a:lnTo>
                  <a:pt x="354" y="266"/>
                </a:lnTo>
                <a:lnTo>
                  <a:pt x="291" y="246"/>
                </a:lnTo>
                <a:lnTo>
                  <a:pt x="234" y="224"/>
                </a:lnTo>
                <a:lnTo>
                  <a:pt x="177" y="199"/>
                </a:lnTo>
                <a:cubicBezTo>
                  <a:pt x="158" y="189"/>
                  <a:pt x="138" y="177"/>
                  <a:pt x="122" y="167"/>
                </a:cubicBezTo>
                <a:lnTo>
                  <a:pt x="79" y="137"/>
                </a:lnTo>
                <a:cubicBezTo>
                  <a:pt x="66" y="126"/>
                  <a:pt x="54" y="114"/>
                  <a:pt x="43" y="101"/>
                </a:cubicBezTo>
                <a:lnTo>
                  <a:pt x="14" y="58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gradFill rotWithShape="1">
            <a:gsLst>
              <a:gs pos="0">
                <a:srgbClr val="DDDDDD">
                  <a:alpha val="0"/>
                </a:srgbClr>
              </a:gs>
              <a:gs pos="100000">
                <a:srgbClr val="DDDDDD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4" name="同侧圆角矩形 13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15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A_00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0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3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Freeform 4"/>
          <p:cNvSpPr>
            <a:spLocks/>
          </p:cNvSpPr>
          <p:nvPr/>
        </p:nvSpPr>
        <p:spPr bwMode="auto">
          <a:xfrm flipV="1">
            <a:off x="4932363" y="2349500"/>
            <a:ext cx="2900362" cy="2819400"/>
          </a:xfrm>
          <a:custGeom>
            <a:avLst/>
            <a:gdLst/>
            <a:ahLst/>
            <a:cxnLst>
              <a:cxn ang="0">
                <a:pos x="1" y="1442"/>
              </a:cxn>
              <a:cxn ang="0">
                <a:pos x="0" y="1442"/>
              </a:cxn>
              <a:cxn ang="0">
                <a:pos x="11" y="1382"/>
              </a:cxn>
              <a:cxn ang="0">
                <a:pos x="913" y="0"/>
              </a:cxn>
              <a:cxn ang="0">
                <a:pos x="1799" y="1366"/>
              </a:cxn>
              <a:cxn ang="0">
                <a:pos x="1827" y="1438"/>
              </a:cxn>
              <a:cxn ang="0">
                <a:pos x="1817" y="1493"/>
              </a:cxn>
              <a:cxn ang="0">
                <a:pos x="1789" y="1535"/>
              </a:cxn>
              <a:cxn ang="0">
                <a:pos x="1766" y="1561"/>
              </a:cxn>
              <a:cxn ang="0">
                <a:pos x="1731" y="1592"/>
              </a:cxn>
              <a:cxn ang="0">
                <a:pos x="1655" y="1637"/>
              </a:cxn>
              <a:cxn ang="0">
                <a:pos x="1574" y="1673"/>
              </a:cxn>
              <a:cxn ang="0">
                <a:pos x="1497" y="1700"/>
              </a:cxn>
              <a:cxn ang="0">
                <a:pos x="1427" y="1718"/>
              </a:cxn>
              <a:cxn ang="0">
                <a:pos x="1344" y="1738"/>
              </a:cxn>
              <a:cxn ang="0">
                <a:pos x="1255" y="1753"/>
              </a:cxn>
              <a:cxn ang="0">
                <a:pos x="1159" y="1763"/>
              </a:cxn>
              <a:cxn ang="0">
                <a:pos x="1063" y="1774"/>
              </a:cxn>
              <a:cxn ang="0">
                <a:pos x="989" y="1775"/>
              </a:cxn>
              <a:cxn ang="0">
                <a:pos x="913" y="1776"/>
              </a:cxn>
              <a:cxn ang="0">
                <a:pos x="810" y="1776"/>
              </a:cxn>
              <a:cxn ang="0">
                <a:pos x="725" y="1769"/>
              </a:cxn>
              <a:cxn ang="0">
                <a:pos x="627" y="1760"/>
              </a:cxn>
              <a:cxn ang="0">
                <a:pos x="547" y="1747"/>
              </a:cxn>
              <a:cxn ang="0">
                <a:pos x="456" y="1732"/>
              </a:cxn>
              <a:cxn ang="0">
                <a:pos x="385" y="1715"/>
              </a:cxn>
              <a:cxn ang="0">
                <a:pos x="312" y="1693"/>
              </a:cxn>
              <a:cxn ang="0">
                <a:pos x="239" y="1669"/>
              </a:cxn>
              <a:cxn ang="0">
                <a:pos x="175" y="1637"/>
              </a:cxn>
              <a:cxn ang="0">
                <a:pos x="107" y="1600"/>
              </a:cxn>
              <a:cxn ang="0">
                <a:pos x="61" y="1561"/>
              </a:cxn>
              <a:cxn ang="0">
                <a:pos x="26" y="1520"/>
              </a:cxn>
              <a:cxn ang="0">
                <a:pos x="8" y="1484"/>
              </a:cxn>
              <a:cxn ang="0">
                <a:pos x="1" y="1443"/>
              </a:cxn>
            </a:cxnLst>
            <a:rect l="0" t="0" r="r" b="b"/>
            <a:pathLst>
              <a:path w="1827" h="1776">
                <a:moveTo>
                  <a:pt x="1" y="1442"/>
                </a:moveTo>
                <a:lnTo>
                  <a:pt x="0" y="1442"/>
                </a:lnTo>
                <a:lnTo>
                  <a:pt x="11" y="1382"/>
                </a:lnTo>
                <a:lnTo>
                  <a:pt x="913" y="0"/>
                </a:lnTo>
                <a:lnTo>
                  <a:pt x="1799" y="1366"/>
                </a:lnTo>
                <a:lnTo>
                  <a:pt x="1827" y="1438"/>
                </a:lnTo>
                <a:lnTo>
                  <a:pt x="1817" y="1493"/>
                </a:lnTo>
                <a:lnTo>
                  <a:pt x="1789" y="1535"/>
                </a:lnTo>
                <a:lnTo>
                  <a:pt x="1766" y="1561"/>
                </a:lnTo>
                <a:lnTo>
                  <a:pt x="1731" y="1592"/>
                </a:lnTo>
                <a:lnTo>
                  <a:pt x="1655" y="1637"/>
                </a:lnTo>
                <a:lnTo>
                  <a:pt x="1574" y="1673"/>
                </a:lnTo>
                <a:lnTo>
                  <a:pt x="1497" y="1700"/>
                </a:lnTo>
                <a:lnTo>
                  <a:pt x="1427" y="1718"/>
                </a:lnTo>
                <a:lnTo>
                  <a:pt x="1344" y="1738"/>
                </a:lnTo>
                <a:lnTo>
                  <a:pt x="1255" y="1753"/>
                </a:lnTo>
                <a:lnTo>
                  <a:pt x="1159" y="1763"/>
                </a:lnTo>
                <a:lnTo>
                  <a:pt x="1063" y="1774"/>
                </a:lnTo>
                <a:lnTo>
                  <a:pt x="989" y="1775"/>
                </a:lnTo>
                <a:lnTo>
                  <a:pt x="913" y="1776"/>
                </a:lnTo>
                <a:lnTo>
                  <a:pt x="810" y="1776"/>
                </a:lnTo>
                <a:lnTo>
                  <a:pt x="725" y="1769"/>
                </a:lnTo>
                <a:lnTo>
                  <a:pt x="627" y="1760"/>
                </a:lnTo>
                <a:lnTo>
                  <a:pt x="547" y="1747"/>
                </a:lnTo>
                <a:lnTo>
                  <a:pt x="456" y="1732"/>
                </a:lnTo>
                <a:lnTo>
                  <a:pt x="385" y="1715"/>
                </a:lnTo>
                <a:lnTo>
                  <a:pt x="312" y="1693"/>
                </a:lnTo>
                <a:lnTo>
                  <a:pt x="239" y="1669"/>
                </a:lnTo>
                <a:lnTo>
                  <a:pt x="175" y="1637"/>
                </a:lnTo>
                <a:lnTo>
                  <a:pt x="107" y="1600"/>
                </a:lnTo>
                <a:lnTo>
                  <a:pt x="61" y="1561"/>
                </a:lnTo>
                <a:lnTo>
                  <a:pt x="26" y="1520"/>
                </a:lnTo>
                <a:lnTo>
                  <a:pt x="8" y="1484"/>
                </a:lnTo>
                <a:lnTo>
                  <a:pt x="1" y="1443"/>
                </a:lnTo>
              </a:path>
            </a:pathLst>
          </a:custGeom>
          <a:solidFill>
            <a:srgbClr val="DDDDDD">
              <a:alpha val="50000"/>
            </a:srgbClr>
          </a:solidFill>
          <a:ln w="222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61445" name="Group 5"/>
          <p:cNvGrpSpPr>
            <a:grpSpLocks/>
          </p:cNvGrpSpPr>
          <p:nvPr/>
        </p:nvGrpSpPr>
        <p:grpSpPr bwMode="auto">
          <a:xfrm flipV="1">
            <a:off x="4948238" y="2338388"/>
            <a:ext cx="2900362" cy="2819400"/>
            <a:chOff x="3024" y="1056"/>
            <a:chExt cx="1827" cy="1776"/>
          </a:xfrm>
        </p:grpSpPr>
        <p:sp>
          <p:nvSpPr>
            <p:cNvPr id="61446" name="Oval 6"/>
            <p:cNvSpPr>
              <a:spLocks noChangeArrowheads="1"/>
            </p:cNvSpPr>
            <p:nvPr/>
          </p:nvSpPr>
          <p:spPr bwMode="auto">
            <a:xfrm>
              <a:off x="3024" y="2160"/>
              <a:ext cx="1824" cy="672"/>
            </a:xfrm>
            <a:prstGeom prst="ellipse">
              <a:avLst/>
            </a:prstGeom>
            <a:solidFill>
              <a:srgbClr val="FFFF00">
                <a:alpha val="50000"/>
              </a:srgb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47" name="Freeform 7"/>
            <p:cNvSpPr>
              <a:spLocks/>
            </p:cNvSpPr>
            <p:nvPr/>
          </p:nvSpPr>
          <p:spPr bwMode="auto">
            <a:xfrm>
              <a:off x="3024" y="1056"/>
              <a:ext cx="1827" cy="1776"/>
            </a:xfrm>
            <a:custGeom>
              <a:avLst/>
              <a:gdLst/>
              <a:ahLst/>
              <a:cxnLst>
                <a:cxn ang="0">
                  <a:pos x="1" y="1442"/>
                </a:cxn>
                <a:cxn ang="0">
                  <a:pos x="0" y="1442"/>
                </a:cxn>
                <a:cxn ang="0">
                  <a:pos x="11" y="1382"/>
                </a:cxn>
                <a:cxn ang="0">
                  <a:pos x="913" y="0"/>
                </a:cxn>
                <a:cxn ang="0">
                  <a:pos x="1799" y="1366"/>
                </a:cxn>
                <a:cxn ang="0">
                  <a:pos x="1827" y="1438"/>
                </a:cxn>
                <a:cxn ang="0">
                  <a:pos x="1817" y="1493"/>
                </a:cxn>
                <a:cxn ang="0">
                  <a:pos x="1789" y="1535"/>
                </a:cxn>
                <a:cxn ang="0">
                  <a:pos x="1766" y="1561"/>
                </a:cxn>
                <a:cxn ang="0">
                  <a:pos x="1731" y="1592"/>
                </a:cxn>
                <a:cxn ang="0">
                  <a:pos x="1655" y="1637"/>
                </a:cxn>
                <a:cxn ang="0">
                  <a:pos x="1574" y="1673"/>
                </a:cxn>
                <a:cxn ang="0">
                  <a:pos x="1497" y="1700"/>
                </a:cxn>
                <a:cxn ang="0">
                  <a:pos x="1427" y="1718"/>
                </a:cxn>
                <a:cxn ang="0">
                  <a:pos x="1344" y="1738"/>
                </a:cxn>
                <a:cxn ang="0">
                  <a:pos x="1255" y="1753"/>
                </a:cxn>
                <a:cxn ang="0">
                  <a:pos x="1159" y="1763"/>
                </a:cxn>
                <a:cxn ang="0">
                  <a:pos x="1063" y="1774"/>
                </a:cxn>
                <a:cxn ang="0">
                  <a:pos x="989" y="1775"/>
                </a:cxn>
                <a:cxn ang="0">
                  <a:pos x="913" y="1776"/>
                </a:cxn>
                <a:cxn ang="0">
                  <a:pos x="810" y="1776"/>
                </a:cxn>
                <a:cxn ang="0">
                  <a:pos x="725" y="1769"/>
                </a:cxn>
                <a:cxn ang="0">
                  <a:pos x="627" y="1760"/>
                </a:cxn>
                <a:cxn ang="0">
                  <a:pos x="547" y="1747"/>
                </a:cxn>
                <a:cxn ang="0">
                  <a:pos x="456" y="1732"/>
                </a:cxn>
                <a:cxn ang="0">
                  <a:pos x="385" y="1715"/>
                </a:cxn>
                <a:cxn ang="0">
                  <a:pos x="312" y="1693"/>
                </a:cxn>
                <a:cxn ang="0">
                  <a:pos x="239" y="1669"/>
                </a:cxn>
                <a:cxn ang="0">
                  <a:pos x="175" y="1637"/>
                </a:cxn>
                <a:cxn ang="0">
                  <a:pos x="107" y="1600"/>
                </a:cxn>
                <a:cxn ang="0">
                  <a:pos x="61" y="1561"/>
                </a:cxn>
                <a:cxn ang="0">
                  <a:pos x="26" y="1520"/>
                </a:cxn>
                <a:cxn ang="0">
                  <a:pos x="8" y="1484"/>
                </a:cxn>
                <a:cxn ang="0">
                  <a:pos x="1" y="1443"/>
                </a:cxn>
              </a:cxnLst>
              <a:rect l="0" t="0" r="r" b="b"/>
              <a:pathLst>
                <a:path w="1827" h="1776">
                  <a:moveTo>
                    <a:pt x="1" y="1442"/>
                  </a:moveTo>
                  <a:lnTo>
                    <a:pt x="0" y="1442"/>
                  </a:lnTo>
                  <a:lnTo>
                    <a:pt x="11" y="1382"/>
                  </a:lnTo>
                  <a:lnTo>
                    <a:pt x="913" y="0"/>
                  </a:lnTo>
                  <a:lnTo>
                    <a:pt x="1799" y="1366"/>
                  </a:lnTo>
                  <a:lnTo>
                    <a:pt x="1827" y="1438"/>
                  </a:lnTo>
                  <a:lnTo>
                    <a:pt x="1817" y="1493"/>
                  </a:lnTo>
                  <a:lnTo>
                    <a:pt x="1789" y="1535"/>
                  </a:lnTo>
                  <a:lnTo>
                    <a:pt x="1766" y="1561"/>
                  </a:lnTo>
                  <a:lnTo>
                    <a:pt x="1731" y="1592"/>
                  </a:lnTo>
                  <a:lnTo>
                    <a:pt x="1655" y="1637"/>
                  </a:lnTo>
                  <a:lnTo>
                    <a:pt x="1574" y="1673"/>
                  </a:lnTo>
                  <a:lnTo>
                    <a:pt x="1497" y="1700"/>
                  </a:lnTo>
                  <a:lnTo>
                    <a:pt x="1427" y="1718"/>
                  </a:lnTo>
                  <a:lnTo>
                    <a:pt x="1344" y="1738"/>
                  </a:lnTo>
                  <a:lnTo>
                    <a:pt x="1255" y="1753"/>
                  </a:lnTo>
                  <a:lnTo>
                    <a:pt x="1159" y="1763"/>
                  </a:lnTo>
                  <a:lnTo>
                    <a:pt x="1063" y="1774"/>
                  </a:lnTo>
                  <a:lnTo>
                    <a:pt x="989" y="1775"/>
                  </a:lnTo>
                  <a:lnTo>
                    <a:pt x="913" y="1776"/>
                  </a:lnTo>
                  <a:lnTo>
                    <a:pt x="810" y="1776"/>
                  </a:lnTo>
                  <a:lnTo>
                    <a:pt x="725" y="1769"/>
                  </a:lnTo>
                  <a:lnTo>
                    <a:pt x="627" y="1760"/>
                  </a:lnTo>
                  <a:lnTo>
                    <a:pt x="547" y="1747"/>
                  </a:lnTo>
                  <a:lnTo>
                    <a:pt x="456" y="1732"/>
                  </a:lnTo>
                  <a:lnTo>
                    <a:pt x="385" y="1715"/>
                  </a:lnTo>
                  <a:lnTo>
                    <a:pt x="312" y="1693"/>
                  </a:lnTo>
                  <a:lnTo>
                    <a:pt x="239" y="1669"/>
                  </a:lnTo>
                  <a:lnTo>
                    <a:pt x="175" y="1637"/>
                  </a:lnTo>
                  <a:lnTo>
                    <a:pt x="107" y="1600"/>
                  </a:lnTo>
                  <a:lnTo>
                    <a:pt x="61" y="1561"/>
                  </a:lnTo>
                  <a:lnTo>
                    <a:pt x="26" y="1520"/>
                  </a:lnTo>
                  <a:lnTo>
                    <a:pt x="8" y="1484"/>
                  </a:lnTo>
                  <a:lnTo>
                    <a:pt x="1" y="1443"/>
                  </a:lnTo>
                </a:path>
              </a:pathLst>
            </a:custGeom>
            <a:solidFill>
              <a:srgbClr val="FFFF00">
                <a:alpha val="50000"/>
              </a:srgbClr>
            </a:solidFill>
            <a:ln w="381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448" name="Group 8"/>
          <p:cNvGrpSpPr>
            <a:grpSpLocks/>
          </p:cNvGrpSpPr>
          <p:nvPr/>
        </p:nvGrpSpPr>
        <p:grpSpPr bwMode="auto">
          <a:xfrm flipH="1">
            <a:off x="7380288" y="1690688"/>
            <a:ext cx="1789112" cy="838200"/>
            <a:chOff x="2208" y="1872"/>
            <a:chExt cx="1200" cy="528"/>
          </a:xfrm>
        </p:grpSpPr>
        <p:grpSp>
          <p:nvGrpSpPr>
            <p:cNvPr id="61449" name="Group 9"/>
            <p:cNvGrpSpPr>
              <a:grpSpLocks/>
            </p:cNvGrpSpPr>
            <p:nvPr/>
          </p:nvGrpSpPr>
          <p:grpSpPr bwMode="auto">
            <a:xfrm>
              <a:off x="2208" y="1872"/>
              <a:ext cx="912" cy="528"/>
              <a:chOff x="1824" y="1392"/>
              <a:chExt cx="2112" cy="1056"/>
            </a:xfrm>
          </p:grpSpPr>
          <p:sp>
            <p:nvSpPr>
              <p:cNvPr id="61450" name="Oval 10"/>
              <p:cNvSpPr>
                <a:spLocks noChangeArrowheads="1"/>
              </p:cNvSpPr>
              <p:nvPr/>
            </p:nvSpPr>
            <p:spPr bwMode="auto">
              <a:xfrm>
                <a:off x="2064" y="2160"/>
                <a:ext cx="288" cy="288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1" name="Oval 11"/>
              <p:cNvSpPr>
                <a:spLocks noChangeArrowheads="1"/>
              </p:cNvSpPr>
              <p:nvPr/>
            </p:nvSpPr>
            <p:spPr bwMode="auto">
              <a:xfrm>
                <a:off x="3168" y="2160"/>
                <a:ext cx="288" cy="288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2" name="Rectangle 12"/>
              <p:cNvSpPr>
                <a:spLocks noChangeArrowheads="1"/>
              </p:cNvSpPr>
              <p:nvPr/>
            </p:nvSpPr>
            <p:spPr bwMode="auto">
              <a:xfrm>
                <a:off x="1824" y="2112"/>
                <a:ext cx="1440" cy="48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3" name="Rectangle 13"/>
              <p:cNvSpPr>
                <a:spLocks noChangeArrowheads="1"/>
              </p:cNvSpPr>
              <p:nvPr/>
            </p:nvSpPr>
            <p:spPr bwMode="auto">
              <a:xfrm>
                <a:off x="2160" y="2016"/>
                <a:ext cx="96" cy="96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4" name="Rectangle 14"/>
              <p:cNvSpPr>
                <a:spLocks noChangeArrowheads="1"/>
              </p:cNvSpPr>
              <p:nvPr/>
            </p:nvSpPr>
            <p:spPr bwMode="auto">
              <a:xfrm>
                <a:off x="2688" y="2016"/>
                <a:ext cx="96" cy="96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5" name="Freeform 15"/>
              <p:cNvSpPr>
                <a:spLocks/>
              </p:cNvSpPr>
              <p:nvPr/>
            </p:nvSpPr>
            <p:spPr bwMode="auto">
              <a:xfrm>
                <a:off x="3216" y="1632"/>
                <a:ext cx="720" cy="576"/>
              </a:xfrm>
              <a:custGeom>
                <a:avLst/>
                <a:gdLst/>
                <a:ahLst/>
                <a:cxnLst>
                  <a:cxn ang="0">
                    <a:pos x="0" y="528"/>
                  </a:cxn>
                  <a:cxn ang="0">
                    <a:pos x="0" y="0"/>
                  </a:cxn>
                  <a:cxn ang="0">
                    <a:pos x="480" y="0"/>
                  </a:cxn>
                  <a:cxn ang="0">
                    <a:pos x="576" y="288"/>
                  </a:cxn>
                  <a:cxn ang="0">
                    <a:pos x="960" y="288"/>
                  </a:cxn>
                  <a:cxn ang="0">
                    <a:pos x="960" y="624"/>
                  </a:cxn>
                  <a:cxn ang="0">
                    <a:pos x="240" y="624"/>
                  </a:cxn>
                  <a:cxn ang="0">
                    <a:pos x="192" y="528"/>
                  </a:cxn>
                  <a:cxn ang="0">
                    <a:pos x="0" y="528"/>
                  </a:cxn>
                </a:cxnLst>
                <a:rect l="0" t="0" r="r" b="b"/>
                <a:pathLst>
                  <a:path w="960" h="624">
                    <a:moveTo>
                      <a:pt x="0" y="528"/>
                    </a:moveTo>
                    <a:lnTo>
                      <a:pt x="0" y="0"/>
                    </a:lnTo>
                    <a:lnTo>
                      <a:pt x="480" y="0"/>
                    </a:lnTo>
                    <a:lnTo>
                      <a:pt x="576" y="288"/>
                    </a:lnTo>
                    <a:lnTo>
                      <a:pt x="960" y="288"/>
                    </a:lnTo>
                    <a:lnTo>
                      <a:pt x="960" y="624"/>
                    </a:lnTo>
                    <a:lnTo>
                      <a:pt x="240" y="624"/>
                    </a:lnTo>
                    <a:lnTo>
                      <a:pt x="192" y="528"/>
                    </a:lnTo>
                    <a:lnTo>
                      <a:pt x="0" y="528"/>
                    </a:lnTo>
                    <a:close/>
                  </a:path>
                </a:pathLst>
              </a:custGeom>
              <a:solidFill>
                <a:srgbClr val="33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56" name="Freeform 16"/>
              <p:cNvSpPr>
                <a:spLocks/>
              </p:cNvSpPr>
              <p:nvPr/>
            </p:nvSpPr>
            <p:spPr bwMode="auto">
              <a:xfrm>
                <a:off x="3264" y="1680"/>
                <a:ext cx="320" cy="22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192" y="32"/>
                  </a:cxn>
                  <a:cxn ang="0">
                    <a:pos x="288" y="224"/>
                  </a:cxn>
                  <a:cxn ang="0">
                    <a:pos x="0" y="224"/>
                  </a:cxn>
                  <a:cxn ang="0">
                    <a:pos x="0" y="32"/>
                  </a:cxn>
                </a:cxnLst>
                <a:rect l="0" t="0" r="r" b="b"/>
                <a:pathLst>
                  <a:path w="320" h="224">
                    <a:moveTo>
                      <a:pt x="0" y="32"/>
                    </a:moveTo>
                    <a:cubicBezTo>
                      <a:pt x="72" y="16"/>
                      <a:pt x="144" y="0"/>
                      <a:pt x="192" y="32"/>
                    </a:cubicBezTo>
                    <a:cubicBezTo>
                      <a:pt x="240" y="64"/>
                      <a:pt x="320" y="192"/>
                      <a:pt x="288" y="224"/>
                    </a:cubicBezTo>
                    <a:lnTo>
                      <a:pt x="0" y="224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57" name="Freeform 17"/>
              <p:cNvSpPr>
                <a:spLocks/>
              </p:cNvSpPr>
              <p:nvPr/>
            </p:nvSpPr>
            <p:spPr bwMode="auto">
              <a:xfrm>
                <a:off x="1920" y="1632"/>
                <a:ext cx="1200" cy="384"/>
              </a:xfrm>
              <a:custGeom>
                <a:avLst/>
                <a:gdLst/>
                <a:ahLst/>
                <a:cxnLst>
                  <a:cxn ang="0">
                    <a:pos x="0" y="384"/>
                  </a:cxn>
                  <a:cxn ang="0">
                    <a:pos x="1152" y="384"/>
                  </a:cxn>
                  <a:cxn ang="0">
                    <a:pos x="1200" y="336"/>
                  </a:cxn>
                  <a:cxn ang="0">
                    <a:pos x="1200" y="48"/>
                  </a:cxn>
                  <a:cxn ang="0">
                    <a:pos x="1152" y="0"/>
                  </a:cxn>
                  <a:cxn ang="0">
                    <a:pos x="1056" y="0"/>
                  </a:cxn>
                  <a:cxn ang="0">
                    <a:pos x="48" y="0"/>
                  </a:cxn>
                  <a:cxn ang="0">
                    <a:pos x="0" y="48"/>
                  </a:cxn>
                  <a:cxn ang="0">
                    <a:pos x="0" y="144"/>
                  </a:cxn>
                  <a:cxn ang="0">
                    <a:pos x="0" y="384"/>
                  </a:cxn>
                </a:cxnLst>
                <a:rect l="0" t="0" r="r" b="b"/>
                <a:pathLst>
                  <a:path w="1200" h="384">
                    <a:moveTo>
                      <a:pt x="0" y="384"/>
                    </a:moveTo>
                    <a:lnTo>
                      <a:pt x="1152" y="384"/>
                    </a:lnTo>
                    <a:lnTo>
                      <a:pt x="1200" y="336"/>
                    </a:lnTo>
                    <a:lnTo>
                      <a:pt x="1200" y="48"/>
                    </a:lnTo>
                    <a:lnTo>
                      <a:pt x="1152" y="0"/>
                    </a:lnTo>
                    <a:lnTo>
                      <a:pt x="1056" y="0"/>
                    </a:lnTo>
                    <a:lnTo>
                      <a:pt x="48" y="0"/>
                    </a:lnTo>
                    <a:lnTo>
                      <a:pt x="0" y="48"/>
                    </a:lnTo>
                    <a:lnTo>
                      <a:pt x="0" y="144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rgbClr val="33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58" name="Rectangle 18"/>
              <p:cNvSpPr>
                <a:spLocks noChangeArrowheads="1"/>
              </p:cNvSpPr>
              <p:nvPr/>
            </p:nvSpPr>
            <p:spPr bwMode="auto">
              <a:xfrm>
                <a:off x="2784" y="1584"/>
                <a:ext cx="144" cy="48"/>
              </a:xfrm>
              <a:prstGeom prst="rect">
                <a:avLst/>
              </a:prstGeom>
              <a:solidFill>
                <a:srgbClr val="3399FF"/>
              </a:solidFill>
              <a:ln w="9525">
                <a:solidFill>
                  <a:srgbClr val="3399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9" name="Rectangle 19"/>
              <p:cNvSpPr>
                <a:spLocks noChangeArrowheads="1"/>
              </p:cNvSpPr>
              <p:nvPr/>
            </p:nvSpPr>
            <p:spPr bwMode="auto">
              <a:xfrm>
                <a:off x="1872" y="1872"/>
                <a:ext cx="48" cy="96"/>
              </a:xfrm>
              <a:prstGeom prst="rect">
                <a:avLst/>
              </a:prstGeom>
              <a:solidFill>
                <a:srgbClr val="33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0" name="AutoShape 20"/>
              <p:cNvSpPr>
                <a:spLocks noChangeArrowheads="1"/>
              </p:cNvSpPr>
              <p:nvPr/>
            </p:nvSpPr>
            <p:spPr bwMode="auto">
              <a:xfrm>
                <a:off x="2832" y="1392"/>
                <a:ext cx="192" cy="192"/>
              </a:xfrm>
              <a:custGeom>
                <a:avLst/>
                <a:gdLst>
                  <a:gd name="G0" fmla="+- 15126 0 0"/>
                  <a:gd name="G1" fmla="+- 2912 0 0"/>
                  <a:gd name="G2" fmla="+- 12158 0 2912"/>
                  <a:gd name="G3" fmla="+- G2 0 2912"/>
                  <a:gd name="G4" fmla="*/ G3 32768 32059"/>
                  <a:gd name="G5" fmla="*/ G4 1 2"/>
                  <a:gd name="G6" fmla="+- 21600 0 15126"/>
                  <a:gd name="G7" fmla="*/ G6 2912 6079"/>
                  <a:gd name="G8" fmla="+- G7 15126 0"/>
                  <a:gd name="T0" fmla="*/ 15126 w 21600"/>
                  <a:gd name="T1" fmla="*/ 0 h 21600"/>
                  <a:gd name="T2" fmla="*/ 15126 w 21600"/>
                  <a:gd name="T3" fmla="*/ 12158 h 21600"/>
                  <a:gd name="T4" fmla="*/ 3237 w 21600"/>
                  <a:gd name="T5" fmla="*/ 21600 h 21600"/>
                  <a:gd name="T6" fmla="*/ 21600 w 21600"/>
                  <a:gd name="T7" fmla="*/ 6079 h 21600"/>
                  <a:gd name="T8" fmla="*/ 17694720 60000 65536"/>
                  <a:gd name="T9" fmla="*/ 5898240 60000 65536"/>
                  <a:gd name="T10" fmla="*/ 5898240 60000 65536"/>
                  <a:gd name="T11" fmla="*/ 0 60000 65536"/>
                  <a:gd name="T12" fmla="*/ 12427 w 21600"/>
                  <a:gd name="T13" fmla="*/ G1 h 21600"/>
                  <a:gd name="T14" fmla="*/ G8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21600" y="6079"/>
                    </a:moveTo>
                    <a:lnTo>
                      <a:pt x="15126" y="0"/>
                    </a:lnTo>
                    <a:lnTo>
                      <a:pt x="15126" y="2912"/>
                    </a:lnTo>
                    <a:lnTo>
                      <a:pt x="12427" y="2912"/>
                    </a:lnTo>
                    <a:cubicBezTo>
                      <a:pt x="5564" y="2912"/>
                      <a:pt x="0" y="7052"/>
                      <a:pt x="0" y="12158"/>
                    </a:cubicBezTo>
                    <a:lnTo>
                      <a:pt x="0" y="21600"/>
                    </a:lnTo>
                    <a:lnTo>
                      <a:pt x="6474" y="21600"/>
                    </a:lnTo>
                    <a:lnTo>
                      <a:pt x="6474" y="12158"/>
                    </a:lnTo>
                    <a:cubicBezTo>
                      <a:pt x="6474" y="10550"/>
                      <a:pt x="9139" y="9246"/>
                      <a:pt x="12427" y="9246"/>
                    </a:cubicBezTo>
                    <a:lnTo>
                      <a:pt x="15126" y="9246"/>
                    </a:lnTo>
                    <a:lnTo>
                      <a:pt x="15126" y="12158"/>
                    </a:lnTo>
                    <a:close/>
                  </a:path>
                </a:pathLst>
              </a:custGeom>
              <a:solidFill>
                <a:srgbClr val="003399"/>
              </a:solidFill>
              <a:ln w="9525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61" name="Rectangle 21"/>
            <p:cNvSpPr>
              <a:spLocks noChangeArrowheads="1"/>
            </p:cNvSpPr>
            <p:nvPr/>
          </p:nvSpPr>
          <p:spPr bwMode="auto">
            <a:xfrm>
              <a:off x="2688" y="1872"/>
              <a:ext cx="576" cy="48"/>
            </a:xfrm>
            <a:prstGeom prst="rect">
              <a:avLst/>
            </a:prstGeom>
            <a:solidFill>
              <a:srgbClr val="00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62" name="AutoShape 22"/>
            <p:cNvSpPr>
              <a:spLocks noChangeArrowheads="1"/>
            </p:cNvSpPr>
            <p:nvPr/>
          </p:nvSpPr>
          <p:spPr bwMode="auto">
            <a:xfrm rot="5476815">
              <a:off x="3168" y="1872"/>
              <a:ext cx="240" cy="240"/>
            </a:xfrm>
            <a:custGeom>
              <a:avLst/>
              <a:gdLst>
                <a:gd name="G0" fmla="+- 15930 0 0"/>
                <a:gd name="G1" fmla="+- 3780 0 0"/>
                <a:gd name="G2" fmla="+- 12158 0 3780"/>
                <a:gd name="G3" fmla="+- G2 0 3780"/>
                <a:gd name="G4" fmla="*/ G3 32768 32059"/>
                <a:gd name="G5" fmla="*/ G4 1 2"/>
                <a:gd name="G6" fmla="+- 21600 0 15930"/>
                <a:gd name="G7" fmla="*/ G6 3780 6079"/>
                <a:gd name="G8" fmla="+- G7 15930 0"/>
                <a:gd name="T0" fmla="*/ 15930 w 21600"/>
                <a:gd name="T1" fmla="*/ 0 h 21600"/>
                <a:gd name="T2" fmla="*/ 15930 w 21600"/>
                <a:gd name="T3" fmla="*/ 12158 h 21600"/>
                <a:gd name="T4" fmla="*/ 2350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930" y="0"/>
                  </a:lnTo>
                  <a:lnTo>
                    <a:pt x="15930" y="3780"/>
                  </a:lnTo>
                  <a:lnTo>
                    <a:pt x="12427" y="3780"/>
                  </a:lnTo>
                  <a:cubicBezTo>
                    <a:pt x="5564" y="3780"/>
                    <a:pt x="0" y="7531"/>
                    <a:pt x="0" y="12158"/>
                  </a:cubicBezTo>
                  <a:lnTo>
                    <a:pt x="0" y="21600"/>
                  </a:lnTo>
                  <a:lnTo>
                    <a:pt x="4700" y="21600"/>
                  </a:lnTo>
                  <a:lnTo>
                    <a:pt x="4700" y="12158"/>
                  </a:lnTo>
                  <a:cubicBezTo>
                    <a:pt x="4700" y="10070"/>
                    <a:pt x="8159" y="8378"/>
                    <a:pt x="12427" y="8378"/>
                  </a:cubicBezTo>
                  <a:lnTo>
                    <a:pt x="15930" y="8378"/>
                  </a:lnTo>
                  <a:lnTo>
                    <a:pt x="15930" y="12158"/>
                  </a:lnTo>
                  <a:close/>
                </a:path>
              </a:pathLst>
            </a:custGeom>
            <a:solidFill>
              <a:srgbClr val="00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1463" name="Group 23"/>
          <p:cNvGrpSpPr>
            <a:grpSpLocks/>
          </p:cNvGrpSpPr>
          <p:nvPr/>
        </p:nvGrpSpPr>
        <p:grpSpPr bwMode="auto">
          <a:xfrm>
            <a:off x="1358900" y="2984500"/>
            <a:ext cx="2901950" cy="3324225"/>
            <a:chOff x="884" y="1570"/>
            <a:chExt cx="1828" cy="2094"/>
          </a:xfrm>
        </p:grpSpPr>
        <p:sp>
          <p:nvSpPr>
            <p:cNvPr id="61464" name="Freeform 24"/>
            <p:cNvSpPr>
              <a:spLocks/>
            </p:cNvSpPr>
            <p:nvPr/>
          </p:nvSpPr>
          <p:spPr bwMode="auto">
            <a:xfrm flipV="1">
              <a:off x="884" y="1570"/>
              <a:ext cx="1828" cy="1776"/>
            </a:xfrm>
            <a:custGeom>
              <a:avLst/>
              <a:gdLst/>
              <a:ahLst/>
              <a:cxnLst>
                <a:cxn ang="0">
                  <a:pos x="2" y="1440"/>
                </a:cxn>
                <a:cxn ang="0">
                  <a:pos x="27" y="1519"/>
                </a:cxn>
                <a:cxn ang="0">
                  <a:pos x="110" y="1600"/>
                </a:cxn>
                <a:cxn ang="0">
                  <a:pos x="223" y="1660"/>
                </a:cxn>
                <a:cxn ang="0">
                  <a:pos x="346" y="1705"/>
                </a:cxn>
                <a:cxn ang="0">
                  <a:pos x="489" y="1736"/>
                </a:cxn>
                <a:cxn ang="0">
                  <a:pos x="644" y="1760"/>
                </a:cxn>
                <a:cxn ang="0">
                  <a:pos x="805" y="1775"/>
                </a:cxn>
                <a:cxn ang="0">
                  <a:pos x="1053" y="1771"/>
                </a:cxn>
                <a:cxn ang="0">
                  <a:pos x="1207" y="1759"/>
                </a:cxn>
                <a:cxn ang="0">
                  <a:pos x="1351" y="1736"/>
                </a:cxn>
                <a:cxn ang="0">
                  <a:pos x="1489" y="1702"/>
                </a:cxn>
                <a:cxn ang="0">
                  <a:pos x="1621" y="1655"/>
                </a:cxn>
                <a:cxn ang="0">
                  <a:pos x="1726" y="1595"/>
                </a:cxn>
                <a:cxn ang="0">
                  <a:pos x="1810" y="1500"/>
                </a:cxn>
                <a:cxn ang="0">
                  <a:pos x="1828" y="1440"/>
                </a:cxn>
                <a:cxn ang="0">
                  <a:pos x="1821" y="30"/>
                </a:cxn>
                <a:cxn ang="0">
                  <a:pos x="1792" y="92"/>
                </a:cxn>
                <a:cxn ang="0">
                  <a:pos x="1724" y="157"/>
                </a:cxn>
                <a:cxn ang="0">
                  <a:pos x="1633" y="209"/>
                </a:cxn>
                <a:cxn ang="0">
                  <a:pos x="1519" y="253"/>
                </a:cxn>
                <a:cxn ang="0">
                  <a:pos x="1423" y="281"/>
                </a:cxn>
                <a:cxn ang="0">
                  <a:pos x="1305" y="305"/>
                </a:cxn>
                <a:cxn ang="0">
                  <a:pos x="1192" y="320"/>
                </a:cxn>
                <a:cxn ang="0">
                  <a:pos x="1068" y="331"/>
                </a:cxn>
                <a:cxn ang="0">
                  <a:pos x="914" y="336"/>
                </a:cxn>
                <a:cxn ang="0">
                  <a:pos x="724" y="329"/>
                </a:cxn>
                <a:cxn ang="0">
                  <a:pos x="538" y="306"/>
                </a:cxn>
                <a:cxn ang="0">
                  <a:pos x="415" y="281"/>
                </a:cxn>
                <a:cxn ang="0">
                  <a:pos x="291" y="246"/>
                </a:cxn>
                <a:cxn ang="0">
                  <a:pos x="177" y="199"/>
                </a:cxn>
                <a:cxn ang="0">
                  <a:pos x="79" y="137"/>
                </a:cxn>
                <a:cxn ang="0">
                  <a:pos x="14" y="58"/>
                </a:cxn>
                <a:cxn ang="0">
                  <a:pos x="2" y="0"/>
                </a:cxn>
              </a:cxnLst>
              <a:rect l="0" t="0" r="r" b="b"/>
              <a:pathLst>
                <a:path w="1828" h="1776">
                  <a:moveTo>
                    <a:pt x="2" y="0"/>
                  </a:moveTo>
                  <a:lnTo>
                    <a:pt x="2" y="1440"/>
                  </a:lnTo>
                  <a:lnTo>
                    <a:pt x="9" y="1482"/>
                  </a:lnTo>
                  <a:lnTo>
                    <a:pt x="27" y="1519"/>
                  </a:lnTo>
                  <a:lnTo>
                    <a:pt x="61" y="1562"/>
                  </a:lnTo>
                  <a:lnTo>
                    <a:pt x="110" y="1600"/>
                  </a:lnTo>
                  <a:lnTo>
                    <a:pt x="166" y="1634"/>
                  </a:lnTo>
                  <a:lnTo>
                    <a:pt x="223" y="1660"/>
                  </a:lnTo>
                  <a:lnTo>
                    <a:pt x="285" y="1684"/>
                  </a:lnTo>
                  <a:lnTo>
                    <a:pt x="346" y="1705"/>
                  </a:lnTo>
                  <a:lnTo>
                    <a:pt x="420" y="1722"/>
                  </a:lnTo>
                  <a:lnTo>
                    <a:pt x="489" y="1736"/>
                  </a:lnTo>
                  <a:lnTo>
                    <a:pt x="567" y="1751"/>
                  </a:lnTo>
                  <a:lnTo>
                    <a:pt x="644" y="1760"/>
                  </a:lnTo>
                  <a:lnTo>
                    <a:pt x="717" y="1766"/>
                  </a:lnTo>
                  <a:lnTo>
                    <a:pt x="805" y="1775"/>
                  </a:lnTo>
                  <a:lnTo>
                    <a:pt x="962" y="1776"/>
                  </a:lnTo>
                  <a:lnTo>
                    <a:pt x="1053" y="1771"/>
                  </a:lnTo>
                  <a:lnTo>
                    <a:pt x="1134" y="1766"/>
                  </a:lnTo>
                  <a:lnTo>
                    <a:pt x="1207" y="1759"/>
                  </a:lnTo>
                  <a:lnTo>
                    <a:pt x="1274" y="1750"/>
                  </a:lnTo>
                  <a:lnTo>
                    <a:pt x="1351" y="1736"/>
                  </a:lnTo>
                  <a:lnTo>
                    <a:pt x="1414" y="1722"/>
                  </a:lnTo>
                  <a:lnTo>
                    <a:pt x="1489" y="1702"/>
                  </a:lnTo>
                  <a:lnTo>
                    <a:pt x="1550" y="1681"/>
                  </a:lnTo>
                  <a:lnTo>
                    <a:pt x="1621" y="1655"/>
                  </a:lnTo>
                  <a:lnTo>
                    <a:pt x="1672" y="1628"/>
                  </a:lnTo>
                  <a:lnTo>
                    <a:pt x="1726" y="1595"/>
                  </a:lnTo>
                  <a:lnTo>
                    <a:pt x="1773" y="1556"/>
                  </a:lnTo>
                  <a:lnTo>
                    <a:pt x="1810" y="1500"/>
                  </a:lnTo>
                  <a:lnTo>
                    <a:pt x="1827" y="1456"/>
                  </a:lnTo>
                  <a:lnTo>
                    <a:pt x="1828" y="1440"/>
                  </a:lnTo>
                  <a:lnTo>
                    <a:pt x="1826" y="0"/>
                  </a:lnTo>
                  <a:lnTo>
                    <a:pt x="1821" y="30"/>
                  </a:lnTo>
                  <a:lnTo>
                    <a:pt x="1812" y="61"/>
                  </a:lnTo>
                  <a:lnTo>
                    <a:pt x="1792" y="92"/>
                  </a:lnTo>
                  <a:cubicBezTo>
                    <a:pt x="1783" y="104"/>
                    <a:pt x="1767" y="123"/>
                    <a:pt x="1756" y="134"/>
                  </a:cubicBezTo>
                  <a:lnTo>
                    <a:pt x="1724" y="157"/>
                  </a:lnTo>
                  <a:lnTo>
                    <a:pt x="1683" y="182"/>
                  </a:lnTo>
                  <a:lnTo>
                    <a:pt x="1633" y="209"/>
                  </a:lnTo>
                  <a:lnTo>
                    <a:pt x="1573" y="233"/>
                  </a:lnTo>
                  <a:lnTo>
                    <a:pt x="1519" y="253"/>
                  </a:lnTo>
                  <a:lnTo>
                    <a:pt x="1468" y="269"/>
                  </a:lnTo>
                  <a:lnTo>
                    <a:pt x="1423" y="281"/>
                  </a:lnTo>
                  <a:lnTo>
                    <a:pt x="1365" y="294"/>
                  </a:lnTo>
                  <a:lnTo>
                    <a:pt x="1305" y="305"/>
                  </a:lnTo>
                  <a:lnTo>
                    <a:pt x="1246" y="313"/>
                  </a:lnTo>
                  <a:lnTo>
                    <a:pt x="1192" y="320"/>
                  </a:lnTo>
                  <a:lnTo>
                    <a:pt x="1130" y="326"/>
                  </a:lnTo>
                  <a:lnTo>
                    <a:pt x="1068" y="331"/>
                  </a:lnTo>
                  <a:lnTo>
                    <a:pt x="1002" y="334"/>
                  </a:lnTo>
                  <a:lnTo>
                    <a:pt x="914" y="336"/>
                  </a:lnTo>
                  <a:lnTo>
                    <a:pt x="805" y="334"/>
                  </a:lnTo>
                  <a:lnTo>
                    <a:pt x="724" y="329"/>
                  </a:lnTo>
                  <a:lnTo>
                    <a:pt x="628" y="319"/>
                  </a:lnTo>
                  <a:lnTo>
                    <a:pt x="538" y="306"/>
                  </a:lnTo>
                  <a:lnTo>
                    <a:pt x="480" y="295"/>
                  </a:lnTo>
                  <a:lnTo>
                    <a:pt x="415" y="281"/>
                  </a:lnTo>
                  <a:lnTo>
                    <a:pt x="354" y="266"/>
                  </a:lnTo>
                  <a:lnTo>
                    <a:pt x="291" y="246"/>
                  </a:lnTo>
                  <a:lnTo>
                    <a:pt x="234" y="224"/>
                  </a:lnTo>
                  <a:lnTo>
                    <a:pt x="177" y="199"/>
                  </a:lnTo>
                  <a:cubicBezTo>
                    <a:pt x="158" y="189"/>
                    <a:pt x="138" y="177"/>
                    <a:pt x="122" y="167"/>
                  </a:cubicBezTo>
                  <a:lnTo>
                    <a:pt x="79" y="137"/>
                  </a:lnTo>
                  <a:cubicBezTo>
                    <a:pt x="66" y="126"/>
                    <a:pt x="54" y="114"/>
                    <a:pt x="43" y="101"/>
                  </a:cubicBezTo>
                  <a:lnTo>
                    <a:pt x="14" y="58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DDDD">
                <a:alpha val="50000"/>
              </a:srgbClr>
            </a:solidFill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65" name="Oval 25"/>
            <p:cNvSpPr>
              <a:spLocks noChangeArrowheads="1"/>
            </p:cNvSpPr>
            <p:nvPr/>
          </p:nvSpPr>
          <p:spPr bwMode="auto">
            <a:xfrm>
              <a:off x="884" y="2976"/>
              <a:ext cx="1824" cy="672"/>
            </a:xfrm>
            <a:prstGeom prst="ellipse">
              <a:avLst/>
            </a:prstGeom>
            <a:solidFill>
              <a:srgbClr val="DDDDDD">
                <a:alpha val="50000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66" name="AutoShape 26"/>
            <p:cNvSpPr>
              <a:spLocks noChangeArrowheads="1"/>
            </p:cNvSpPr>
            <p:nvPr/>
          </p:nvSpPr>
          <p:spPr bwMode="auto">
            <a:xfrm>
              <a:off x="884" y="2341"/>
              <a:ext cx="1815" cy="1315"/>
            </a:xfrm>
            <a:prstGeom prst="can">
              <a:avLst>
                <a:gd name="adj" fmla="val 50000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67" name="AutoShape 27"/>
            <p:cNvSpPr>
              <a:spLocks noChangeArrowheads="1"/>
            </p:cNvSpPr>
            <p:nvPr/>
          </p:nvSpPr>
          <p:spPr bwMode="auto">
            <a:xfrm>
              <a:off x="884" y="2160"/>
              <a:ext cx="1815" cy="997"/>
            </a:xfrm>
            <a:prstGeom prst="can">
              <a:avLst>
                <a:gd name="adj" fmla="val 50000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68" name="Freeform 28"/>
            <p:cNvSpPr>
              <a:spLocks/>
            </p:cNvSpPr>
            <p:nvPr/>
          </p:nvSpPr>
          <p:spPr bwMode="auto">
            <a:xfrm>
              <a:off x="884" y="1888"/>
              <a:ext cx="1828" cy="1776"/>
            </a:xfrm>
            <a:custGeom>
              <a:avLst/>
              <a:gdLst/>
              <a:ahLst/>
              <a:cxnLst>
                <a:cxn ang="0">
                  <a:pos x="2" y="1440"/>
                </a:cxn>
                <a:cxn ang="0">
                  <a:pos x="27" y="1519"/>
                </a:cxn>
                <a:cxn ang="0">
                  <a:pos x="110" y="1600"/>
                </a:cxn>
                <a:cxn ang="0">
                  <a:pos x="223" y="1660"/>
                </a:cxn>
                <a:cxn ang="0">
                  <a:pos x="346" y="1705"/>
                </a:cxn>
                <a:cxn ang="0">
                  <a:pos x="489" y="1736"/>
                </a:cxn>
                <a:cxn ang="0">
                  <a:pos x="644" y="1760"/>
                </a:cxn>
                <a:cxn ang="0">
                  <a:pos x="805" y="1775"/>
                </a:cxn>
                <a:cxn ang="0">
                  <a:pos x="1053" y="1771"/>
                </a:cxn>
                <a:cxn ang="0">
                  <a:pos x="1207" y="1759"/>
                </a:cxn>
                <a:cxn ang="0">
                  <a:pos x="1351" y="1736"/>
                </a:cxn>
                <a:cxn ang="0">
                  <a:pos x="1489" y="1702"/>
                </a:cxn>
                <a:cxn ang="0">
                  <a:pos x="1621" y="1655"/>
                </a:cxn>
                <a:cxn ang="0">
                  <a:pos x="1726" y="1595"/>
                </a:cxn>
                <a:cxn ang="0">
                  <a:pos x="1810" y="1500"/>
                </a:cxn>
                <a:cxn ang="0">
                  <a:pos x="1828" y="1440"/>
                </a:cxn>
                <a:cxn ang="0">
                  <a:pos x="1821" y="30"/>
                </a:cxn>
                <a:cxn ang="0">
                  <a:pos x="1792" y="92"/>
                </a:cxn>
                <a:cxn ang="0">
                  <a:pos x="1724" y="157"/>
                </a:cxn>
                <a:cxn ang="0">
                  <a:pos x="1633" y="209"/>
                </a:cxn>
                <a:cxn ang="0">
                  <a:pos x="1519" y="253"/>
                </a:cxn>
                <a:cxn ang="0">
                  <a:pos x="1423" y="281"/>
                </a:cxn>
                <a:cxn ang="0">
                  <a:pos x="1305" y="305"/>
                </a:cxn>
                <a:cxn ang="0">
                  <a:pos x="1192" y="320"/>
                </a:cxn>
                <a:cxn ang="0">
                  <a:pos x="1068" y="331"/>
                </a:cxn>
                <a:cxn ang="0">
                  <a:pos x="914" y="336"/>
                </a:cxn>
                <a:cxn ang="0">
                  <a:pos x="724" y="329"/>
                </a:cxn>
                <a:cxn ang="0">
                  <a:pos x="538" y="306"/>
                </a:cxn>
                <a:cxn ang="0">
                  <a:pos x="415" y="281"/>
                </a:cxn>
                <a:cxn ang="0">
                  <a:pos x="291" y="246"/>
                </a:cxn>
                <a:cxn ang="0">
                  <a:pos x="177" y="199"/>
                </a:cxn>
                <a:cxn ang="0">
                  <a:pos x="79" y="137"/>
                </a:cxn>
                <a:cxn ang="0">
                  <a:pos x="14" y="58"/>
                </a:cxn>
                <a:cxn ang="0">
                  <a:pos x="2" y="0"/>
                </a:cxn>
              </a:cxnLst>
              <a:rect l="0" t="0" r="r" b="b"/>
              <a:pathLst>
                <a:path w="1828" h="1776">
                  <a:moveTo>
                    <a:pt x="2" y="0"/>
                  </a:moveTo>
                  <a:lnTo>
                    <a:pt x="2" y="1440"/>
                  </a:lnTo>
                  <a:lnTo>
                    <a:pt x="9" y="1482"/>
                  </a:lnTo>
                  <a:lnTo>
                    <a:pt x="27" y="1519"/>
                  </a:lnTo>
                  <a:lnTo>
                    <a:pt x="61" y="1562"/>
                  </a:lnTo>
                  <a:lnTo>
                    <a:pt x="110" y="1600"/>
                  </a:lnTo>
                  <a:lnTo>
                    <a:pt x="166" y="1634"/>
                  </a:lnTo>
                  <a:lnTo>
                    <a:pt x="223" y="1660"/>
                  </a:lnTo>
                  <a:lnTo>
                    <a:pt x="285" y="1684"/>
                  </a:lnTo>
                  <a:lnTo>
                    <a:pt x="346" y="1705"/>
                  </a:lnTo>
                  <a:lnTo>
                    <a:pt x="420" y="1722"/>
                  </a:lnTo>
                  <a:lnTo>
                    <a:pt x="489" y="1736"/>
                  </a:lnTo>
                  <a:lnTo>
                    <a:pt x="567" y="1751"/>
                  </a:lnTo>
                  <a:lnTo>
                    <a:pt x="644" y="1760"/>
                  </a:lnTo>
                  <a:lnTo>
                    <a:pt x="717" y="1766"/>
                  </a:lnTo>
                  <a:lnTo>
                    <a:pt x="805" y="1775"/>
                  </a:lnTo>
                  <a:lnTo>
                    <a:pt x="962" y="1776"/>
                  </a:lnTo>
                  <a:lnTo>
                    <a:pt x="1053" y="1771"/>
                  </a:lnTo>
                  <a:lnTo>
                    <a:pt x="1134" y="1766"/>
                  </a:lnTo>
                  <a:lnTo>
                    <a:pt x="1207" y="1759"/>
                  </a:lnTo>
                  <a:lnTo>
                    <a:pt x="1274" y="1750"/>
                  </a:lnTo>
                  <a:lnTo>
                    <a:pt x="1351" y="1736"/>
                  </a:lnTo>
                  <a:lnTo>
                    <a:pt x="1414" y="1722"/>
                  </a:lnTo>
                  <a:lnTo>
                    <a:pt x="1489" y="1702"/>
                  </a:lnTo>
                  <a:lnTo>
                    <a:pt x="1550" y="1681"/>
                  </a:lnTo>
                  <a:lnTo>
                    <a:pt x="1621" y="1655"/>
                  </a:lnTo>
                  <a:lnTo>
                    <a:pt x="1672" y="1628"/>
                  </a:lnTo>
                  <a:lnTo>
                    <a:pt x="1726" y="1595"/>
                  </a:lnTo>
                  <a:lnTo>
                    <a:pt x="1773" y="1556"/>
                  </a:lnTo>
                  <a:lnTo>
                    <a:pt x="1810" y="1500"/>
                  </a:lnTo>
                  <a:lnTo>
                    <a:pt x="1827" y="1456"/>
                  </a:lnTo>
                  <a:lnTo>
                    <a:pt x="1828" y="1440"/>
                  </a:lnTo>
                  <a:lnTo>
                    <a:pt x="1826" y="0"/>
                  </a:lnTo>
                  <a:lnTo>
                    <a:pt x="1821" y="30"/>
                  </a:lnTo>
                  <a:lnTo>
                    <a:pt x="1812" y="61"/>
                  </a:lnTo>
                  <a:lnTo>
                    <a:pt x="1792" y="92"/>
                  </a:lnTo>
                  <a:cubicBezTo>
                    <a:pt x="1783" y="104"/>
                    <a:pt x="1767" y="123"/>
                    <a:pt x="1756" y="134"/>
                  </a:cubicBezTo>
                  <a:lnTo>
                    <a:pt x="1724" y="157"/>
                  </a:lnTo>
                  <a:lnTo>
                    <a:pt x="1683" y="182"/>
                  </a:lnTo>
                  <a:lnTo>
                    <a:pt x="1633" y="209"/>
                  </a:lnTo>
                  <a:lnTo>
                    <a:pt x="1573" y="233"/>
                  </a:lnTo>
                  <a:lnTo>
                    <a:pt x="1519" y="253"/>
                  </a:lnTo>
                  <a:lnTo>
                    <a:pt x="1468" y="269"/>
                  </a:lnTo>
                  <a:lnTo>
                    <a:pt x="1423" y="281"/>
                  </a:lnTo>
                  <a:lnTo>
                    <a:pt x="1365" y="294"/>
                  </a:lnTo>
                  <a:lnTo>
                    <a:pt x="1305" y="305"/>
                  </a:lnTo>
                  <a:lnTo>
                    <a:pt x="1246" y="313"/>
                  </a:lnTo>
                  <a:lnTo>
                    <a:pt x="1192" y="320"/>
                  </a:lnTo>
                  <a:lnTo>
                    <a:pt x="1130" y="326"/>
                  </a:lnTo>
                  <a:lnTo>
                    <a:pt x="1068" y="331"/>
                  </a:lnTo>
                  <a:lnTo>
                    <a:pt x="1002" y="334"/>
                  </a:lnTo>
                  <a:lnTo>
                    <a:pt x="914" y="336"/>
                  </a:lnTo>
                  <a:lnTo>
                    <a:pt x="805" y="334"/>
                  </a:lnTo>
                  <a:lnTo>
                    <a:pt x="724" y="329"/>
                  </a:lnTo>
                  <a:lnTo>
                    <a:pt x="628" y="319"/>
                  </a:lnTo>
                  <a:lnTo>
                    <a:pt x="538" y="306"/>
                  </a:lnTo>
                  <a:lnTo>
                    <a:pt x="480" y="295"/>
                  </a:lnTo>
                  <a:lnTo>
                    <a:pt x="415" y="281"/>
                  </a:lnTo>
                  <a:lnTo>
                    <a:pt x="354" y="266"/>
                  </a:lnTo>
                  <a:lnTo>
                    <a:pt x="291" y="246"/>
                  </a:lnTo>
                  <a:lnTo>
                    <a:pt x="234" y="224"/>
                  </a:lnTo>
                  <a:lnTo>
                    <a:pt x="177" y="199"/>
                  </a:lnTo>
                  <a:cubicBezTo>
                    <a:pt x="158" y="189"/>
                    <a:pt x="138" y="177"/>
                    <a:pt x="122" y="167"/>
                  </a:cubicBezTo>
                  <a:lnTo>
                    <a:pt x="79" y="137"/>
                  </a:lnTo>
                  <a:cubicBezTo>
                    <a:pt x="66" y="126"/>
                    <a:pt x="54" y="114"/>
                    <a:pt x="43" y="101"/>
                  </a:cubicBezTo>
                  <a:lnTo>
                    <a:pt x="14" y="58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alpha val="0"/>
                  </a:srgbClr>
                </a:gs>
                <a:gs pos="100000">
                  <a:srgbClr val="DDDDDD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469" name="Group 29"/>
          <p:cNvGrpSpPr>
            <a:grpSpLocks/>
          </p:cNvGrpSpPr>
          <p:nvPr/>
        </p:nvGrpSpPr>
        <p:grpSpPr bwMode="auto">
          <a:xfrm>
            <a:off x="4948238" y="2338388"/>
            <a:ext cx="2900362" cy="2819400"/>
            <a:chOff x="2472" y="663"/>
            <a:chExt cx="1827" cy="1776"/>
          </a:xfrm>
        </p:grpSpPr>
        <p:sp>
          <p:nvSpPr>
            <p:cNvPr id="61470" name="Freeform 30"/>
            <p:cNvSpPr>
              <a:spLocks/>
            </p:cNvSpPr>
            <p:nvPr/>
          </p:nvSpPr>
          <p:spPr bwMode="auto">
            <a:xfrm flipV="1">
              <a:off x="2472" y="663"/>
              <a:ext cx="1827" cy="1776"/>
            </a:xfrm>
            <a:custGeom>
              <a:avLst/>
              <a:gdLst/>
              <a:ahLst/>
              <a:cxnLst>
                <a:cxn ang="0">
                  <a:pos x="1" y="1442"/>
                </a:cxn>
                <a:cxn ang="0">
                  <a:pos x="0" y="1442"/>
                </a:cxn>
                <a:cxn ang="0">
                  <a:pos x="11" y="1382"/>
                </a:cxn>
                <a:cxn ang="0">
                  <a:pos x="913" y="0"/>
                </a:cxn>
                <a:cxn ang="0">
                  <a:pos x="1799" y="1366"/>
                </a:cxn>
                <a:cxn ang="0">
                  <a:pos x="1827" y="1438"/>
                </a:cxn>
                <a:cxn ang="0">
                  <a:pos x="1817" y="1493"/>
                </a:cxn>
                <a:cxn ang="0">
                  <a:pos x="1789" y="1535"/>
                </a:cxn>
                <a:cxn ang="0">
                  <a:pos x="1766" y="1561"/>
                </a:cxn>
                <a:cxn ang="0">
                  <a:pos x="1731" y="1592"/>
                </a:cxn>
                <a:cxn ang="0">
                  <a:pos x="1655" y="1637"/>
                </a:cxn>
                <a:cxn ang="0">
                  <a:pos x="1574" y="1673"/>
                </a:cxn>
                <a:cxn ang="0">
                  <a:pos x="1497" y="1700"/>
                </a:cxn>
                <a:cxn ang="0">
                  <a:pos x="1427" y="1718"/>
                </a:cxn>
                <a:cxn ang="0">
                  <a:pos x="1344" y="1738"/>
                </a:cxn>
                <a:cxn ang="0">
                  <a:pos x="1255" y="1753"/>
                </a:cxn>
                <a:cxn ang="0">
                  <a:pos x="1159" y="1763"/>
                </a:cxn>
                <a:cxn ang="0">
                  <a:pos x="1063" y="1774"/>
                </a:cxn>
                <a:cxn ang="0">
                  <a:pos x="989" y="1775"/>
                </a:cxn>
                <a:cxn ang="0">
                  <a:pos x="913" y="1776"/>
                </a:cxn>
                <a:cxn ang="0">
                  <a:pos x="810" y="1776"/>
                </a:cxn>
                <a:cxn ang="0">
                  <a:pos x="725" y="1769"/>
                </a:cxn>
                <a:cxn ang="0">
                  <a:pos x="627" y="1760"/>
                </a:cxn>
                <a:cxn ang="0">
                  <a:pos x="547" y="1747"/>
                </a:cxn>
                <a:cxn ang="0">
                  <a:pos x="456" y="1732"/>
                </a:cxn>
                <a:cxn ang="0">
                  <a:pos x="385" y="1715"/>
                </a:cxn>
                <a:cxn ang="0">
                  <a:pos x="312" y="1693"/>
                </a:cxn>
                <a:cxn ang="0">
                  <a:pos x="239" y="1669"/>
                </a:cxn>
                <a:cxn ang="0">
                  <a:pos x="175" y="1637"/>
                </a:cxn>
                <a:cxn ang="0">
                  <a:pos x="107" y="1600"/>
                </a:cxn>
                <a:cxn ang="0">
                  <a:pos x="61" y="1561"/>
                </a:cxn>
                <a:cxn ang="0">
                  <a:pos x="26" y="1520"/>
                </a:cxn>
                <a:cxn ang="0">
                  <a:pos x="8" y="1484"/>
                </a:cxn>
                <a:cxn ang="0">
                  <a:pos x="1" y="1443"/>
                </a:cxn>
              </a:cxnLst>
              <a:rect l="0" t="0" r="r" b="b"/>
              <a:pathLst>
                <a:path w="1827" h="1776">
                  <a:moveTo>
                    <a:pt x="1" y="1442"/>
                  </a:moveTo>
                  <a:lnTo>
                    <a:pt x="0" y="1442"/>
                  </a:lnTo>
                  <a:lnTo>
                    <a:pt x="11" y="1382"/>
                  </a:lnTo>
                  <a:lnTo>
                    <a:pt x="913" y="0"/>
                  </a:lnTo>
                  <a:lnTo>
                    <a:pt x="1799" y="1366"/>
                  </a:lnTo>
                  <a:lnTo>
                    <a:pt x="1827" y="1438"/>
                  </a:lnTo>
                  <a:lnTo>
                    <a:pt x="1817" y="1493"/>
                  </a:lnTo>
                  <a:lnTo>
                    <a:pt x="1789" y="1535"/>
                  </a:lnTo>
                  <a:lnTo>
                    <a:pt x="1766" y="1561"/>
                  </a:lnTo>
                  <a:lnTo>
                    <a:pt x="1731" y="1592"/>
                  </a:lnTo>
                  <a:lnTo>
                    <a:pt x="1655" y="1637"/>
                  </a:lnTo>
                  <a:lnTo>
                    <a:pt x="1574" y="1673"/>
                  </a:lnTo>
                  <a:lnTo>
                    <a:pt x="1497" y="1700"/>
                  </a:lnTo>
                  <a:lnTo>
                    <a:pt x="1427" y="1718"/>
                  </a:lnTo>
                  <a:lnTo>
                    <a:pt x="1344" y="1738"/>
                  </a:lnTo>
                  <a:lnTo>
                    <a:pt x="1255" y="1753"/>
                  </a:lnTo>
                  <a:lnTo>
                    <a:pt x="1159" y="1763"/>
                  </a:lnTo>
                  <a:lnTo>
                    <a:pt x="1063" y="1774"/>
                  </a:lnTo>
                  <a:lnTo>
                    <a:pt x="989" y="1775"/>
                  </a:lnTo>
                  <a:lnTo>
                    <a:pt x="913" y="1776"/>
                  </a:lnTo>
                  <a:lnTo>
                    <a:pt x="810" y="1776"/>
                  </a:lnTo>
                  <a:lnTo>
                    <a:pt x="725" y="1769"/>
                  </a:lnTo>
                  <a:lnTo>
                    <a:pt x="627" y="1760"/>
                  </a:lnTo>
                  <a:lnTo>
                    <a:pt x="547" y="1747"/>
                  </a:lnTo>
                  <a:lnTo>
                    <a:pt x="456" y="1732"/>
                  </a:lnTo>
                  <a:lnTo>
                    <a:pt x="385" y="1715"/>
                  </a:lnTo>
                  <a:lnTo>
                    <a:pt x="312" y="1693"/>
                  </a:lnTo>
                  <a:lnTo>
                    <a:pt x="239" y="1669"/>
                  </a:lnTo>
                  <a:lnTo>
                    <a:pt x="175" y="1637"/>
                  </a:lnTo>
                  <a:lnTo>
                    <a:pt x="107" y="1600"/>
                  </a:lnTo>
                  <a:lnTo>
                    <a:pt x="61" y="1561"/>
                  </a:lnTo>
                  <a:lnTo>
                    <a:pt x="26" y="1520"/>
                  </a:lnTo>
                  <a:lnTo>
                    <a:pt x="8" y="1484"/>
                  </a:lnTo>
                  <a:lnTo>
                    <a:pt x="1" y="1443"/>
                  </a:lnTo>
                </a:path>
              </a:pathLst>
            </a:custGeom>
            <a:solidFill>
              <a:srgbClr val="DDDDDD">
                <a:alpha val="2000"/>
              </a:srgbClr>
            </a:solidFill>
            <a:ln w="381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71" name="Oval 31"/>
            <p:cNvSpPr>
              <a:spLocks noChangeArrowheads="1"/>
            </p:cNvSpPr>
            <p:nvPr/>
          </p:nvSpPr>
          <p:spPr bwMode="auto">
            <a:xfrm flipV="1">
              <a:off x="2472" y="663"/>
              <a:ext cx="1824" cy="672"/>
            </a:xfrm>
            <a:prstGeom prst="ellipse">
              <a:avLst/>
            </a:prstGeom>
            <a:solidFill>
              <a:srgbClr val="DDDDDD">
                <a:alpha val="2000"/>
              </a:srgb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1472" name="Group 32"/>
          <p:cNvGrpSpPr>
            <a:grpSpLocks/>
          </p:cNvGrpSpPr>
          <p:nvPr/>
        </p:nvGrpSpPr>
        <p:grpSpPr bwMode="auto">
          <a:xfrm>
            <a:off x="6615113" y="3309938"/>
            <a:ext cx="900112" cy="1404937"/>
            <a:chOff x="4150" y="1729"/>
            <a:chExt cx="567" cy="885"/>
          </a:xfrm>
        </p:grpSpPr>
        <p:sp>
          <p:nvSpPr>
            <p:cNvPr id="61473" name="Line 33"/>
            <p:cNvSpPr>
              <a:spLocks noChangeShapeType="1"/>
            </p:cNvSpPr>
            <p:nvPr/>
          </p:nvSpPr>
          <p:spPr bwMode="auto">
            <a:xfrm flipH="1">
              <a:off x="4150" y="1752"/>
              <a:ext cx="567" cy="862"/>
            </a:xfrm>
            <a:prstGeom prst="line">
              <a:avLst/>
            </a:prstGeom>
            <a:noFill/>
            <a:ln w="57150">
              <a:solidFill>
                <a:srgbClr val="FFFF00">
                  <a:alpha val="49001"/>
                </a:srgbClr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74" name="Line 34"/>
            <p:cNvSpPr>
              <a:spLocks noChangeShapeType="1"/>
            </p:cNvSpPr>
            <p:nvPr/>
          </p:nvSpPr>
          <p:spPr bwMode="auto">
            <a:xfrm>
              <a:off x="4694" y="1729"/>
              <a:ext cx="0" cy="68"/>
            </a:xfrm>
            <a:prstGeom prst="line">
              <a:avLst/>
            </a:prstGeom>
            <a:noFill/>
            <a:ln w="22225">
              <a:solidFill>
                <a:srgbClr val="FFFF00">
                  <a:alpha val="42000"/>
                </a:srgbClr>
              </a:solidFill>
              <a:round/>
              <a:headEnd type="triangle" w="med" len="med"/>
              <a:tailEnd/>
            </a:ln>
            <a:effectLst/>
            <a:scene3d>
              <a:camera prst="legacyPerspectiveTop"/>
              <a:lightRig rig="legacyFlat3" dir="b"/>
            </a:scene3d>
            <a:sp3d extrusionH="121893000" prstMaterial="legacyMatte">
              <a:bevelT w="13500" h="13500" prst="angle"/>
              <a:bevelB w="13500" h="13500" prst="angle"/>
              <a:extrusionClr>
                <a:srgbClr val="FFFF00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</p:grpSp>
      <p:sp>
        <p:nvSpPr>
          <p:cNvPr id="33" name="同侧圆角矩形 3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34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11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614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MTA_00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Freeform 4"/>
          <p:cNvSpPr>
            <a:spLocks/>
          </p:cNvSpPr>
          <p:nvPr/>
        </p:nvSpPr>
        <p:spPr bwMode="auto">
          <a:xfrm flipV="1">
            <a:off x="1331913" y="2984500"/>
            <a:ext cx="2901950" cy="2819400"/>
          </a:xfrm>
          <a:custGeom>
            <a:avLst/>
            <a:gdLst/>
            <a:ahLst/>
            <a:cxnLst>
              <a:cxn ang="0">
                <a:pos x="2" y="1440"/>
              </a:cxn>
              <a:cxn ang="0">
                <a:pos x="27" y="1519"/>
              </a:cxn>
              <a:cxn ang="0">
                <a:pos x="110" y="1600"/>
              </a:cxn>
              <a:cxn ang="0">
                <a:pos x="223" y="1660"/>
              </a:cxn>
              <a:cxn ang="0">
                <a:pos x="346" y="1705"/>
              </a:cxn>
              <a:cxn ang="0">
                <a:pos x="489" y="1736"/>
              </a:cxn>
              <a:cxn ang="0">
                <a:pos x="644" y="1760"/>
              </a:cxn>
              <a:cxn ang="0">
                <a:pos x="805" y="1775"/>
              </a:cxn>
              <a:cxn ang="0">
                <a:pos x="1053" y="1771"/>
              </a:cxn>
              <a:cxn ang="0">
                <a:pos x="1207" y="1759"/>
              </a:cxn>
              <a:cxn ang="0">
                <a:pos x="1351" y="1736"/>
              </a:cxn>
              <a:cxn ang="0">
                <a:pos x="1489" y="1702"/>
              </a:cxn>
              <a:cxn ang="0">
                <a:pos x="1621" y="1655"/>
              </a:cxn>
              <a:cxn ang="0">
                <a:pos x="1726" y="1595"/>
              </a:cxn>
              <a:cxn ang="0">
                <a:pos x="1810" y="1500"/>
              </a:cxn>
              <a:cxn ang="0">
                <a:pos x="1828" y="1440"/>
              </a:cxn>
              <a:cxn ang="0">
                <a:pos x="1821" y="30"/>
              </a:cxn>
              <a:cxn ang="0">
                <a:pos x="1792" y="92"/>
              </a:cxn>
              <a:cxn ang="0">
                <a:pos x="1724" y="157"/>
              </a:cxn>
              <a:cxn ang="0">
                <a:pos x="1633" y="209"/>
              </a:cxn>
              <a:cxn ang="0">
                <a:pos x="1519" y="253"/>
              </a:cxn>
              <a:cxn ang="0">
                <a:pos x="1423" y="281"/>
              </a:cxn>
              <a:cxn ang="0">
                <a:pos x="1305" y="305"/>
              </a:cxn>
              <a:cxn ang="0">
                <a:pos x="1192" y="320"/>
              </a:cxn>
              <a:cxn ang="0">
                <a:pos x="1068" y="331"/>
              </a:cxn>
              <a:cxn ang="0">
                <a:pos x="914" y="336"/>
              </a:cxn>
              <a:cxn ang="0">
                <a:pos x="724" y="329"/>
              </a:cxn>
              <a:cxn ang="0">
                <a:pos x="538" y="306"/>
              </a:cxn>
              <a:cxn ang="0">
                <a:pos x="415" y="281"/>
              </a:cxn>
              <a:cxn ang="0">
                <a:pos x="291" y="246"/>
              </a:cxn>
              <a:cxn ang="0">
                <a:pos x="177" y="199"/>
              </a:cxn>
              <a:cxn ang="0">
                <a:pos x="79" y="137"/>
              </a:cxn>
              <a:cxn ang="0">
                <a:pos x="14" y="58"/>
              </a:cxn>
              <a:cxn ang="0">
                <a:pos x="2" y="0"/>
              </a:cxn>
            </a:cxnLst>
            <a:rect l="0" t="0" r="r" b="b"/>
            <a:pathLst>
              <a:path w="1828" h="1776">
                <a:moveTo>
                  <a:pt x="2" y="0"/>
                </a:moveTo>
                <a:lnTo>
                  <a:pt x="2" y="1440"/>
                </a:lnTo>
                <a:lnTo>
                  <a:pt x="9" y="1482"/>
                </a:lnTo>
                <a:lnTo>
                  <a:pt x="27" y="1519"/>
                </a:lnTo>
                <a:lnTo>
                  <a:pt x="61" y="1562"/>
                </a:lnTo>
                <a:lnTo>
                  <a:pt x="110" y="1600"/>
                </a:lnTo>
                <a:lnTo>
                  <a:pt x="166" y="1634"/>
                </a:lnTo>
                <a:lnTo>
                  <a:pt x="223" y="1660"/>
                </a:lnTo>
                <a:lnTo>
                  <a:pt x="285" y="1684"/>
                </a:lnTo>
                <a:lnTo>
                  <a:pt x="346" y="1705"/>
                </a:lnTo>
                <a:lnTo>
                  <a:pt x="420" y="1722"/>
                </a:lnTo>
                <a:lnTo>
                  <a:pt x="489" y="1736"/>
                </a:lnTo>
                <a:lnTo>
                  <a:pt x="567" y="1751"/>
                </a:lnTo>
                <a:lnTo>
                  <a:pt x="644" y="1760"/>
                </a:lnTo>
                <a:lnTo>
                  <a:pt x="717" y="1766"/>
                </a:lnTo>
                <a:lnTo>
                  <a:pt x="805" y="1775"/>
                </a:lnTo>
                <a:lnTo>
                  <a:pt x="962" y="1776"/>
                </a:lnTo>
                <a:lnTo>
                  <a:pt x="1053" y="1771"/>
                </a:lnTo>
                <a:lnTo>
                  <a:pt x="1134" y="1766"/>
                </a:lnTo>
                <a:lnTo>
                  <a:pt x="1207" y="1759"/>
                </a:lnTo>
                <a:lnTo>
                  <a:pt x="1274" y="1750"/>
                </a:lnTo>
                <a:lnTo>
                  <a:pt x="1351" y="1736"/>
                </a:lnTo>
                <a:lnTo>
                  <a:pt x="1414" y="1722"/>
                </a:lnTo>
                <a:lnTo>
                  <a:pt x="1489" y="1702"/>
                </a:lnTo>
                <a:lnTo>
                  <a:pt x="1550" y="1681"/>
                </a:lnTo>
                <a:lnTo>
                  <a:pt x="1621" y="1655"/>
                </a:lnTo>
                <a:lnTo>
                  <a:pt x="1672" y="1628"/>
                </a:lnTo>
                <a:lnTo>
                  <a:pt x="1726" y="1595"/>
                </a:lnTo>
                <a:lnTo>
                  <a:pt x="1773" y="1556"/>
                </a:lnTo>
                <a:lnTo>
                  <a:pt x="1810" y="1500"/>
                </a:lnTo>
                <a:lnTo>
                  <a:pt x="1827" y="1456"/>
                </a:lnTo>
                <a:lnTo>
                  <a:pt x="1828" y="1440"/>
                </a:lnTo>
                <a:lnTo>
                  <a:pt x="1826" y="0"/>
                </a:lnTo>
                <a:lnTo>
                  <a:pt x="1821" y="30"/>
                </a:lnTo>
                <a:lnTo>
                  <a:pt x="1812" y="61"/>
                </a:lnTo>
                <a:lnTo>
                  <a:pt x="1792" y="92"/>
                </a:lnTo>
                <a:cubicBezTo>
                  <a:pt x="1783" y="104"/>
                  <a:pt x="1767" y="123"/>
                  <a:pt x="1756" y="134"/>
                </a:cubicBezTo>
                <a:lnTo>
                  <a:pt x="1724" y="157"/>
                </a:lnTo>
                <a:lnTo>
                  <a:pt x="1683" y="182"/>
                </a:lnTo>
                <a:lnTo>
                  <a:pt x="1633" y="209"/>
                </a:lnTo>
                <a:lnTo>
                  <a:pt x="1573" y="233"/>
                </a:lnTo>
                <a:lnTo>
                  <a:pt x="1519" y="253"/>
                </a:lnTo>
                <a:lnTo>
                  <a:pt x="1468" y="269"/>
                </a:lnTo>
                <a:lnTo>
                  <a:pt x="1423" y="281"/>
                </a:lnTo>
                <a:lnTo>
                  <a:pt x="1365" y="294"/>
                </a:lnTo>
                <a:lnTo>
                  <a:pt x="1305" y="305"/>
                </a:lnTo>
                <a:lnTo>
                  <a:pt x="1246" y="313"/>
                </a:lnTo>
                <a:lnTo>
                  <a:pt x="1192" y="320"/>
                </a:lnTo>
                <a:lnTo>
                  <a:pt x="1130" y="326"/>
                </a:lnTo>
                <a:lnTo>
                  <a:pt x="1068" y="331"/>
                </a:lnTo>
                <a:lnTo>
                  <a:pt x="1002" y="334"/>
                </a:lnTo>
                <a:lnTo>
                  <a:pt x="914" y="336"/>
                </a:lnTo>
                <a:lnTo>
                  <a:pt x="805" y="334"/>
                </a:lnTo>
                <a:lnTo>
                  <a:pt x="724" y="329"/>
                </a:lnTo>
                <a:lnTo>
                  <a:pt x="628" y="319"/>
                </a:lnTo>
                <a:lnTo>
                  <a:pt x="538" y="306"/>
                </a:lnTo>
                <a:lnTo>
                  <a:pt x="480" y="295"/>
                </a:lnTo>
                <a:lnTo>
                  <a:pt x="415" y="281"/>
                </a:lnTo>
                <a:lnTo>
                  <a:pt x="354" y="266"/>
                </a:lnTo>
                <a:lnTo>
                  <a:pt x="291" y="246"/>
                </a:lnTo>
                <a:lnTo>
                  <a:pt x="234" y="224"/>
                </a:lnTo>
                <a:lnTo>
                  <a:pt x="177" y="199"/>
                </a:lnTo>
                <a:cubicBezTo>
                  <a:pt x="158" y="189"/>
                  <a:pt x="138" y="177"/>
                  <a:pt x="122" y="167"/>
                </a:cubicBezTo>
                <a:lnTo>
                  <a:pt x="79" y="137"/>
                </a:lnTo>
                <a:cubicBezTo>
                  <a:pt x="66" y="126"/>
                  <a:pt x="54" y="114"/>
                  <a:pt x="43" y="101"/>
                </a:cubicBezTo>
                <a:lnTo>
                  <a:pt x="14" y="58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DDDDDD">
              <a:alpha val="50000"/>
            </a:srgbClr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62469" name="Oval 5"/>
          <p:cNvSpPr>
            <a:spLocks noChangeArrowheads="1"/>
          </p:cNvSpPr>
          <p:nvPr/>
        </p:nvSpPr>
        <p:spPr bwMode="auto">
          <a:xfrm>
            <a:off x="1331913" y="5216525"/>
            <a:ext cx="2895600" cy="1066800"/>
          </a:xfrm>
          <a:prstGeom prst="ellipse">
            <a:avLst/>
          </a:prstGeom>
          <a:solidFill>
            <a:srgbClr val="DDDDDD">
              <a:alpha val="50000"/>
            </a:srgb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470" name="AutoShape 6"/>
          <p:cNvSpPr>
            <a:spLocks noChangeArrowheads="1"/>
          </p:cNvSpPr>
          <p:nvPr/>
        </p:nvSpPr>
        <p:spPr bwMode="auto">
          <a:xfrm>
            <a:off x="1331913" y="4208463"/>
            <a:ext cx="2881312" cy="2087562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471" name="AutoShape 7"/>
          <p:cNvSpPr>
            <a:spLocks noChangeArrowheads="1"/>
          </p:cNvSpPr>
          <p:nvPr/>
        </p:nvSpPr>
        <p:spPr bwMode="auto">
          <a:xfrm>
            <a:off x="1331913" y="3921125"/>
            <a:ext cx="2881312" cy="1582738"/>
          </a:xfrm>
          <a:prstGeom prst="can">
            <a:avLst>
              <a:gd name="adj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472" name="Freeform 8"/>
          <p:cNvSpPr>
            <a:spLocks/>
          </p:cNvSpPr>
          <p:nvPr/>
        </p:nvSpPr>
        <p:spPr bwMode="auto">
          <a:xfrm>
            <a:off x="1331913" y="3489325"/>
            <a:ext cx="2901950" cy="2819400"/>
          </a:xfrm>
          <a:custGeom>
            <a:avLst/>
            <a:gdLst/>
            <a:ahLst/>
            <a:cxnLst>
              <a:cxn ang="0">
                <a:pos x="2" y="1440"/>
              </a:cxn>
              <a:cxn ang="0">
                <a:pos x="27" y="1519"/>
              </a:cxn>
              <a:cxn ang="0">
                <a:pos x="110" y="1600"/>
              </a:cxn>
              <a:cxn ang="0">
                <a:pos x="223" y="1660"/>
              </a:cxn>
              <a:cxn ang="0">
                <a:pos x="346" y="1705"/>
              </a:cxn>
              <a:cxn ang="0">
                <a:pos x="489" y="1736"/>
              </a:cxn>
              <a:cxn ang="0">
                <a:pos x="644" y="1760"/>
              </a:cxn>
              <a:cxn ang="0">
                <a:pos x="805" y="1775"/>
              </a:cxn>
              <a:cxn ang="0">
                <a:pos x="1053" y="1771"/>
              </a:cxn>
              <a:cxn ang="0">
                <a:pos x="1207" y="1759"/>
              </a:cxn>
              <a:cxn ang="0">
                <a:pos x="1351" y="1736"/>
              </a:cxn>
              <a:cxn ang="0">
                <a:pos x="1489" y="1702"/>
              </a:cxn>
              <a:cxn ang="0">
                <a:pos x="1621" y="1655"/>
              </a:cxn>
              <a:cxn ang="0">
                <a:pos x="1726" y="1595"/>
              </a:cxn>
              <a:cxn ang="0">
                <a:pos x="1810" y="1500"/>
              </a:cxn>
              <a:cxn ang="0">
                <a:pos x="1828" y="1440"/>
              </a:cxn>
              <a:cxn ang="0">
                <a:pos x="1821" y="30"/>
              </a:cxn>
              <a:cxn ang="0">
                <a:pos x="1792" y="92"/>
              </a:cxn>
              <a:cxn ang="0">
                <a:pos x="1724" y="157"/>
              </a:cxn>
              <a:cxn ang="0">
                <a:pos x="1633" y="209"/>
              </a:cxn>
              <a:cxn ang="0">
                <a:pos x="1519" y="253"/>
              </a:cxn>
              <a:cxn ang="0">
                <a:pos x="1423" y="281"/>
              </a:cxn>
              <a:cxn ang="0">
                <a:pos x="1305" y="305"/>
              </a:cxn>
              <a:cxn ang="0">
                <a:pos x="1192" y="320"/>
              </a:cxn>
              <a:cxn ang="0">
                <a:pos x="1068" y="331"/>
              </a:cxn>
              <a:cxn ang="0">
                <a:pos x="914" y="336"/>
              </a:cxn>
              <a:cxn ang="0">
                <a:pos x="724" y="329"/>
              </a:cxn>
              <a:cxn ang="0">
                <a:pos x="538" y="306"/>
              </a:cxn>
              <a:cxn ang="0">
                <a:pos x="415" y="281"/>
              </a:cxn>
              <a:cxn ang="0">
                <a:pos x="291" y="246"/>
              </a:cxn>
              <a:cxn ang="0">
                <a:pos x="177" y="199"/>
              </a:cxn>
              <a:cxn ang="0">
                <a:pos x="79" y="137"/>
              </a:cxn>
              <a:cxn ang="0">
                <a:pos x="14" y="58"/>
              </a:cxn>
              <a:cxn ang="0">
                <a:pos x="2" y="0"/>
              </a:cxn>
            </a:cxnLst>
            <a:rect l="0" t="0" r="r" b="b"/>
            <a:pathLst>
              <a:path w="1828" h="1776">
                <a:moveTo>
                  <a:pt x="2" y="0"/>
                </a:moveTo>
                <a:lnTo>
                  <a:pt x="2" y="1440"/>
                </a:lnTo>
                <a:lnTo>
                  <a:pt x="9" y="1482"/>
                </a:lnTo>
                <a:lnTo>
                  <a:pt x="27" y="1519"/>
                </a:lnTo>
                <a:lnTo>
                  <a:pt x="61" y="1562"/>
                </a:lnTo>
                <a:lnTo>
                  <a:pt x="110" y="1600"/>
                </a:lnTo>
                <a:lnTo>
                  <a:pt x="166" y="1634"/>
                </a:lnTo>
                <a:lnTo>
                  <a:pt x="223" y="1660"/>
                </a:lnTo>
                <a:lnTo>
                  <a:pt x="285" y="1684"/>
                </a:lnTo>
                <a:lnTo>
                  <a:pt x="346" y="1705"/>
                </a:lnTo>
                <a:lnTo>
                  <a:pt x="420" y="1722"/>
                </a:lnTo>
                <a:lnTo>
                  <a:pt x="489" y="1736"/>
                </a:lnTo>
                <a:lnTo>
                  <a:pt x="567" y="1751"/>
                </a:lnTo>
                <a:lnTo>
                  <a:pt x="644" y="1760"/>
                </a:lnTo>
                <a:lnTo>
                  <a:pt x="717" y="1766"/>
                </a:lnTo>
                <a:lnTo>
                  <a:pt x="805" y="1775"/>
                </a:lnTo>
                <a:lnTo>
                  <a:pt x="962" y="1776"/>
                </a:lnTo>
                <a:lnTo>
                  <a:pt x="1053" y="1771"/>
                </a:lnTo>
                <a:lnTo>
                  <a:pt x="1134" y="1766"/>
                </a:lnTo>
                <a:lnTo>
                  <a:pt x="1207" y="1759"/>
                </a:lnTo>
                <a:lnTo>
                  <a:pt x="1274" y="1750"/>
                </a:lnTo>
                <a:lnTo>
                  <a:pt x="1351" y="1736"/>
                </a:lnTo>
                <a:lnTo>
                  <a:pt x="1414" y="1722"/>
                </a:lnTo>
                <a:lnTo>
                  <a:pt x="1489" y="1702"/>
                </a:lnTo>
                <a:lnTo>
                  <a:pt x="1550" y="1681"/>
                </a:lnTo>
                <a:lnTo>
                  <a:pt x="1621" y="1655"/>
                </a:lnTo>
                <a:lnTo>
                  <a:pt x="1672" y="1628"/>
                </a:lnTo>
                <a:lnTo>
                  <a:pt x="1726" y="1595"/>
                </a:lnTo>
                <a:lnTo>
                  <a:pt x="1773" y="1556"/>
                </a:lnTo>
                <a:lnTo>
                  <a:pt x="1810" y="1500"/>
                </a:lnTo>
                <a:lnTo>
                  <a:pt x="1827" y="1456"/>
                </a:lnTo>
                <a:lnTo>
                  <a:pt x="1828" y="1440"/>
                </a:lnTo>
                <a:lnTo>
                  <a:pt x="1826" y="0"/>
                </a:lnTo>
                <a:lnTo>
                  <a:pt x="1821" y="30"/>
                </a:lnTo>
                <a:lnTo>
                  <a:pt x="1812" y="61"/>
                </a:lnTo>
                <a:lnTo>
                  <a:pt x="1792" y="92"/>
                </a:lnTo>
                <a:cubicBezTo>
                  <a:pt x="1783" y="104"/>
                  <a:pt x="1767" y="123"/>
                  <a:pt x="1756" y="134"/>
                </a:cubicBezTo>
                <a:lnTo>
                  <a:pt x="1724" y="157"/>
                </a:lnTo>
                <a:lnTo>
                  <a:pt x="1683" y="182"/>
                </a:lnTo>
                <a:lnTo>
                  <a:pt x="1633" y="209"/>
                </a:lnTo>
                <a:lnTo>
                  <a:pt x="1573" y="233"/>
                </a:lnTo>
                <a:lnTo>
                  <a:pt x="1519" y="253"/>
                </a:lnTo>
                <a:lnTo>
                  <a:pt x="1468" y="269"/>
                </a:lnTo>
                <a:lnTo>
                  <a:pt x="1423" y="281"/>
                </a:lnTo>
                <a:lnTo>
                  <a:pt x="1365" y="294"/>
                </a:lnTo>
                <a:lnTo>
                  <a:pt x="1305" y="305"/>
                </a:lnTo>
                <a:lnTo>
                  <a:pt x="1246" y="313"/>
                </a:lnTo>
                <a:lnTo>
                  <a:pt x="1192" y="320"/>
                </a:lnTo>
                <a:lnTo>
                  <a:pt x="1130" y="326"/>
                </a:lnTo>
                <a:lnTo>
                  <a:pt x="1068" y="331"/>
                </a:lnTo>
                <a:lnTo>
                  <a:pt x="1002" y="334"/>
                </a:lnTo>
                <a:lnTo>
                  <a:pt x="914" y="336"/>
                </a:lnTo>
                <a:lnTo>
                  <a:pt x="805" y="334"/>
                </a:lnTo>
                <a:lnTo>
                  <a:pt x="724" y="329"/>
                </a:lnTo>
                <a:lnTo>
                  <a:pt x="628" y="319"/>
                </a:lnTo>
                <a:lnTo>
                  <a:pt x="538" y="306"/>
                </a:lnTo>
                <a:lnTo>
                  <a:pt x="480" y="295"/>
                </a:lnTo>
                <a:lnTo>
                  <a:pt x="415" y="281"/>
                </a:lnTo>
                <a:lnTo>
                  <a:pt x="354" y="266"/>
                </a:lnTo>
                <a:lnTo>
                  <a:pt x="291" y="246"/>
                </a:lnTo>
                <a:lnTo>
                  <a:pt x="234" y="224"/>
                </a:lnTo>
                <a:lnTo>
                  <a:pt x="177" y="199"/>
                </a:lnTo>
                <a:cubicBezTo>
                  <a:pt x="158" y="189"/>
                  <a:pt x="138" y="177"/>
                  <a:pt x="122" y="167"/>
                </a:cubicBezTo>
                <a:lnTo>
                  <a:pt x="79" y="137"/>
                </a:lnTo>
                <a:cubicBezTo>
                  <a:pt x="66" y="126"/>
                  <a:pt x="54" y="114"/>
                  <a:pt x="43" y="101"/>
                </a:cubicBezTo>
                <a:lnTo>
                  <a:pt x="14" y="58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gradFill rotWithShape="1">
            <a:gsLst>
              <a:gs pos="0">
                <a:srgbClr val="DDDDDD">
                  <a:alpha val="0"/>
                </a:srgbClr>
              </a:gs>
              <a:gs pos="100000">
                <a:srgbClr val="DDDDDD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62473" name="Group 9"/>
          <p:cNvGrpSpPr>
            <a:grpSpLocks/>
          </p:cNvGrpSpPr>
          <p:nvPr/>
        </p:nvGrpSpPr>
        <p:grpSpPr bwMode="auto">
          <a:xfrm>
            <a:off x="4921250" y="2301875"/>
            <a:ext cx="2900363" cy="2819400"/>
            <a:chOff x="3288" y="1071"/>
            <a:chExt cx="1827" cy="1776"/>
          </a:xfrm>
        </p:grpSpPr>
        <p:sp>
          <p:nvSpPr>
            <p:cNvPr id="62474" name="Freeform 10"/>
            <p:cNvSpPr>
              <a:spLocks/>
            </p:cNvSpPr>
            <p:nvPr/>
          </p:nvSpPr>
          <p:spPr bwMode="auto">
            <a:xfrm flipV="1">
              <a:off x="3288" y="1071"/>
              <a:ext cx="1827" cy="1776"/>
            </a:xfrm>
            <a:custGeom>
              <a:avLst/>
              <a:gdLst/>
              <a:ahLst/>
              <a:cxnLst>
                <a:cxn ang="0">
                  <a:pos x="1" y="1442"/>
                </a:cxn>
                <a:cxn ang="0">
                  <a:pos x="0" y="1442"/>
                </a:cxn>
                <a:cxn ang="0">
                  <a:pos x="11" y="1382"/>
                </a:cxn>
                <a:cxn ang="0">
                  <a:pos x="913" y="0"/>
                </a:cxn>
                <a:cxn ang="0">
                  <a:pos x="1799" y="1366"/>
                </a:cxn>
                <a:cxn ang="0">
                  <a:pos x="1827" y="1438"/>
                </a:cxn>
                <a:cxn ang="0">
                  <a:pos x="1817" y="1493"/>
                </a:cxn>
                <a:cxn ang="0">
                  <a:pos x="1789" y="1535"/>
                </a:cxn>
                <a:cxn ang="0">
                  <a:pos x="1766" y="1561"/>
                </a:cxn>
                <a:cxn ang="0">
                  <a:pos x="1731" y="1592"/>
                </a:cxn>
                <a:cxn ang="0">
                  <a:pos x="1655" y="1637"/>
                </a:cxn>
                <a:cxn ang="0">
                  <a:pos x="1574" y="1673"/>
                </a:cxn>
                <a:cxn ang="0">
                  <a:pos x="1497" y="1700"/>
                </a:cxn>
                <a:cxn ang="0">
                  <a:pos x="1427" y="1718"/>
                </a:cxn>
                <a:cxn ang="0">
                  <a:pos x="1344" y="1738"/>
                </a:cxn>
                <a:cxn ang="0">
                  <a:pos x="1255" y="1753"/>
                </a:cxn>
                <a:cxn ang="0">
                  <a:pos x="1159" y="1763"/>
                </a:cxn>
                <a:cxn ang="0">
                  <a:pos x="1063" y="1774"/>
                </a:cxn>
                <a:cxn ang="0">
                  <a:pos x="989" y="1775"/>
                </a:cxn>
                <a:cxn ang="0">
                  <a:pos x="913" y="1776"/>
                </a:cxn>
                <a:cxn ang="0">
                  <a:pos x="810" y="1776"/>
                </a:cxn>
                <a:cxn ang="0">
                  <a:pos x="725" y="1769"/>
                </a:cxn>
                <a:cxn ang="0">
                  <a:pos x="627" y="1760"/>
                </a:cxn>
                <a:cxn ang="0">
                  <a:pos x="547" y="1747"/>
                </a:cxn>
                <a:cxn ang="0">
                  <a:pos x="456" y="1732"/>
                </a:cxn>
                <a:cxn ang="0">
                  <a:pos x="385" y="1715"/>
                </a:cxn>
                <a:cxn ang="0">
                  <a:pos x="312" y="1693"/>
                </a:cxn>
                <a:cxn ang="0">
                  <a:pos x="239" y="1669"/>
                </a:cxn>
                <a:cxn ang="0">
                  <a:pos x="175" y="1637"/>
                </a:cxn>
                <a:cxn ang="0">
                  <a:pos x="107" y="1600"/>
                </a:cxn>
                <a:cxn ang="0">
                  <a:pos x="61" y="1561"/>
                </a:cxn>
                <a:cxn ang="0">
                  <a:pos x="26" y="1520"/>
                </a:cxn>
                <a:cxn ang="0">
                  <a:pos x="8" y="1484"/>
                </a:cxn>
                <a:cxn ang="0">
                  <a:pos x="1" y="1443"/>
                </a:cxn>
              </a:cxnLst>
              <a:rect l="0" t="0" r="r" b="b"/>
              <a:pathLst>
                <a:path w="1827" h="1776">
                  <a:moveTo>
                    <a:pt x="1" y="1442"/>
                  </a:moveTo>
                  <a:lnTo>
                    <a:pt x="0" y="1442"/>
                  </a:lnTo>
                  <a:lnTo>
                    <a:pt x="11" y="1382"/>
                  </a:lnTo>
                  <a:lnTo>
                    <a:pt x="913" y="0"/>
                  </a:lnTo>
                  <a:lnTo>
                    <a:pt x="1799" y="1366"/>
                  </a:lnTo>
                  <a:lnTo>
                    <a:pt x="1827" y="1438"/>
                  </a:lnTo>
                  <a:lnTo>
                    <a:pt x="1817" y="1493"/>
                  </a:lnTo>
                  <a:lnTo>
                    <a:pt x="1789" y="1535"/>
                  </a:lnTo>
                  <a:lnTo>
                    <a:pt x="1766" y="1561"/>
                  </a:lnTo>
                  <a:lnTo>
                    <a:pt x="1731" y="1592"/>
                  </a:lnTo>
                  <a:lnTo>
                    <a:pt x="1655" y="1637"/>
                  </a:lnTo>
                  <a:lnTo>
                    <a:pt x="1574" y="1673"/>
                  </a:lnTo>
                  <a:lnTo>
                    <a:pt x="1497" y="1700"/>
                  </a:lnTo>
                  <a:lnTo>
                    <a:pt x="1427" y="1718"/>
                  </a:lnTo>
                  <a:lnTo>
                    <a:pt x="1344" y="1738"/>
                  </a:lnTo>
                  <a:lnTo>
                    <a:pt x="1255" y="1753"/>
                  </a:lnTo>
                  <a:lnTo>
                    <a:pt x="1159" y="1763"/>
                  </a:lnTo>
                  <a:lnTo>
                    <a:pt x="1063" y="1774"/>
                  </a:lnTo>
                  <a:lnTo>
                    <a:pt x="989" y="1775"/>
                  </a:lnTo>
                  <a:lnTo>
                    <a:pt x="913" y="1776"/>
                  </a:lnTo>
                  <a:lnTo>
                    <a:pt x="810" y="1776"/>
                  </a:lnTo>
                  <a:lnTo>
                    <a:pt x="725" y="1769"/>
                  </a:lnTo>
                  <a:lnTo>
                    <a:pt x="627" y="1760"/>
                  </a:lnTo>
                  <a:lnTo>
                    <a:pt x="547" y="1747"/>
                  </a:lnTo>
                  <a:lnTo>
                    <a:pt x="456" y="1732"/>
                  </a:lnTo>
                  <a:lnTo>
                    <a:pt x="385" y="1715"/>
                  </a:lnTo>
                  <a:lnTo>
                    <a:pt x="312" y="1693"/>
                  </a:lnTo>
                  <a:lnTo>
                    <a:pt x="239" y="1669"/>
                  </a:lnTo>
                  <a:lnTo>
                    <a:pt x="175" y="1637"/>
                  </a:lnTo>
                  <a:lnTo>
                    <a:pt x="107" y="1600"/>
                  </a:lnTo>
                  <a:lnTo>
                    <a:pt x="61" y="1561"/>
                  </a:lnTo>
                  <a:lnTo>
                    <a:pt x="26" y="1520"/>
                  </a:lnTo>
                  <a:lnTo>
                    <a:pt x="8" y="1484"/>
                  </a:lnTo>
                  <a:lnTo>
                    <a:pt x="1" y="1443"/>
                  </a:lnTo>
                </a:path>
              </a:pathLst>
            </a:custGeom>
            <a:solidFill>
              <a:srgbClr val="FFFF00">
                <a:alpha val="50000"/>
              </a:srgbClr>
            </a:solidFill>
            <a:ln w="381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75" name="Oval 11"/>
            <p:cNvSpPr>
              <a:spLocks noChangeArrowheads="1"/>
            </p:cNvSpPr>
            <p:nvPr/>
          </p:nvSpPr>
          <p:spPr bwMode="auto">
            <a:xfrm flipV="1">
              <a:off x="3288" y="1071"/>
              <a:ext cx="1824" cy="672"/>
            </a:xfrm>
            <a:prstGeom prst="ellipse">
              <a:avLst/>
            </a:prstGeom>
            <a:solidFill>
              <a:srgbClr val="FFFF00">
                <a:alpha val="50000"/>
              </a:srgb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11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44444E-6 L -0.14289 -0.006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2" name="Group 4"/>
          <p:cNvGrpSpPr>
            <a:grpSpLocks/>
          </p:cNvGrpSpPr>
          <p:nvPr/>
        </p:nvGrpSpPr>
        <p:grpSpPr bwMode="auto">
          <a:xfrm>
            <a:off x="3697288" y="465138"/>
            <a:ext cx="2819400" cy="2987675"/>
            <a:chOff x="2109" y="61"/>
            <a:chExt cx="1776" cy="1882"/>
          </a:xfrm>
        </p:grpSpPr>
        <p:sp>
          <p:nvSpPr>
            <p:cNvPr id="63493" name="Freeform 5"/>
            <p:cNvSpPr>
              <a:spLocks/>
            </p:cNvSpPr>
            <p:nvPr/>
          </p:nvSpPr>
          <p:spPr bwMode="auto">
            <a:xfrm rot="15816517" flipV="1">
              <a:off x="2083" y="87"/>
              <a:ext cx="1827" cy="1776"/>
            </a:xfrm>
            <a:custGeom>
              <a:avLst/>
              <a:gdLst/>
              <a:ahLst/>
              <a:cxnLst>
                <a:cxn ang="0">
                  <a:pos x="1" y="1442"/>
                </a:cxn>
                <a:cxn ang="0">
                  <a:pos x="0" y="1442"/>
                </a:cxn>
                <a:cxn ang="0">
                  <a:pos x="11" y="1382"/>
                </a:cxn>
                <a:cxn ang="0">
                  <a:pos x="913" y="0"/>
                </a:cxn>
                <a:cxn ang="0">
                  <a:pos x="1799" y="1366"/>
                </a:cxn>
                <a:cxn ang="0">
                  <a:pos x="1827" y="1438"/>
                </a:cxn>
                <a:cxn ang="0">
                  <a:pos x="1817" y="1493"/>
                </a:cxn>
                <a:cxn ang="0">
                  <a:pos x="1789" y="1535"/>
                </a:cxn>
                <a:cxn ang="0">
                  <a:pos x="1766" y="1561"/>
                </a:cxn>
                <a:cxn ang="0">
                  <a:pos x="1731" y="1592"/>
                </a:cxn>
                <a:cxn ang="0">
                  <a:pos x="1655" y="1637"/>
                </a:cxn>
                <a:cxn ang="0">
                  <a:pos x="1574" y="1673"/>
                </a:cxn>
                <a:cxn ang="0">
                  <a:pos x="1497" y="1700"/>
                </a:cxn>
                <a:cxn ang="0">
                  <a:pos x="1427" y="1718"/>
                </a:cxn>
                <a:cxn ang="0">
                  <a:pos x="1344" y="1738"/>
                </a:cxn>
                <a:cxn ang="0">
                  <a:pos x="1255" y="1753"/>
                </a:cxn>
                <a:cxn ang="0">
                  <a:pos x="1159" y="1763"/>
                </a:cxn>
                <a:cxn ang="0">
                  <a:pos x="1063" y="1774"/>
                </a:cxn>
                <a:cxn ang="0">
                  <a:pos x="989" y="1775"/>
                </a:cxn>
                <a:cxn ang="0">
                  <a:pos x="913" y="1776"/>
                </a:cxn>
                <a:cxn ang="0">
                  <a:pos x="810" y="1776"/>
                </a:cxn>
                <a:cxn ang="0">
                  <a:pos x="725" y="1769"/>
                </a:cxn>
                <a:cxn ang="0">
                  <a:pos x="627" y="1760"/>
                </a:cxn>
                <a:cxn ang="0">
                  <a:pos x="547" y="1747"/>
                </a:cxn>
                <a:cxn ang="0">
                  <a:pos x="456" y="1732"/>
                </a:cxn>
                <a:cxn ang="0">
                  <a:pos x="385" y="1715"/>
                </a:cxn>
                <a:cxn ang="0">
                  <a:pos x="312" y="1693"/>
                </a:cxn>
                <a:cxn ang="0">
                  <a:pos x="239" y="1669"/>
                </a:cxn>
                <a:cxn ang="0">
                  <a:pos x="175" y="1637"/>
                </a:cxn>
                <a:cxn ang="0">
                  <a:pos x="107" y="1600"/>
                </a:cxn>
                <a:cxn ang="0">
                  <a:pos x="61" y="1561"/>
                </a:cxn>
                <a:cxn ang="0">
                  <a:pos x="26" y="1520"/>
                </a:cxn>
                <a:cxn ang="0">
                  <a:pos x="8" y="1484"/>
                </a:cxn>
                <a:cxn ang="0">
                  <a:pos x="1" y="1443"/>
                </a:cxn>
              </a:cxnLst>
              <a:rect l="0" t="0" r="r" b="b"/>
              <a:pathLst>
                <a:path w="1827" h="1776">
                  <a:moveTo>
                    <a:pt x="1" y="1442"/>
                  </a:moveTo>
                  <a:lnTo>
                    <a:pt x="0" y="1442"/>
                  </a:lnTo>
                  <a:lnTo>
                    <a:pt x="11" y="1382"/>
                  </a:lnTo>
                  <a:lnTo>
                    <a:pt x="913" y="0"/>
                  </a:lnTo>
                  <a:lnTo>
                    <a:pt x="1799" y="1366"/>
                  </a:lnTo>
                  <a:lnTo>
                    <a:pt x="1827" y="1438"/>
                  </a:lnTo>
                  <a:lnTo>
                    <a:pt x="1817" y="1493"/>
                  </a:lnTo>
                  <a:lnTo>
                    <a:pt x="1789" y="1535"/>
                  </a:lnTo>
                  <a:lnTo>
                    <a:pt x="1766" y="1561"/>
                  </a:lnTo>
                  <a:lnTo>
                    <a:pt x="1731" y="1592"/>
                  </a:lnTo>
                  <a:lnTo>
                    <a:pt x="1655" y="1637"/>
                  </a:lnTo>
                  <a:lnTo>
                    <a:pt x="1574" y="1673"/>
                  </a:lnTo>
                  <a:lnTo>
                    <a:pt x="1497" y="1700"/>
                  </a:lnTo>
                  <a:lnTo>
                    <a:pt x="1427" y="1718"/>
                  </a:lnTo>
                  <a:lnTo>
                    <a:pt x="1344" y="1738"/>
                  </a:lnTo>
                  <a:lnTo>
                    <a:pt x="1255" y="1753"/>
                  </a:lnTo>
                  <a:lnTo>
                    <a:pt x="1159" y="1763"/>
                  </a:lnTo>
                  <a:lnTo>
                    <a:pt x="1063" y="1774"/>
                  </a:lnTo>
                  <a:lnTo>
                    <a:pt x="989" y="1775"/>
                  </a:lnTo>
                  <a:lnTo>
                    <a:pt x="913" y="1776"/>
                  </a:lnTo>
                  <a:lnTo>
                    <a:pt x="810" y="1776"/>
                  </a:lnTo>
                  <a:lnTo>
                    <a:pt x="725" y="1769"/>
                  </a:lnTo>
                  <a:lnTo>
                    <a:pt x="627" y="1760"/>
                  </a:lnTo>
                  <a:lnTo>
                    <a:pt x="547" y="1747"/>
                  </a:lnTo>
                  <a:lnTo>
                    <a:pt x="456" y="1732"/>
                  </a:lnTo>
                  <a:lnTo>
                    <a:pt x="385" y="1715"/>
                  </a:lnTo>
                  <a:lnTo>
                    <a:pt x="312" y="1693"/>
                  </a:lnTo>
                  <a:lnTo>
                    <a:pt x="239" y="1669"/>
                  </a:lnTo>
                  <a:lnTo>
                    <a:pt x="175" y="1637"/>
                  </a:lnTo>
                  <a:lnTo>
                    <a:pt x="107" y="1600"/>
                  </a:lnTo>
                  <a:lnTo>
                    <a:pt x="61" y="1561"/>
                  </a:lnTo>
                  <a:lnTo>
                    <a:pt x="26" y="1520"/>
                  </a:lnTo>
                  <a:lnTo>
                    <a:pt x="8" y="1484"/>
                  </a:lnTo>
                  <a:lnTo>
                    <a:pt x="1" y="1443"/>
                  </a:lnTo>
                </a:path>
              </a:pathLst>
            </a:custGeom>
            <a:solidFill>
              <a:srgbClr val="DDDDDD">
                <a:alpha val="50000"/>
              </a:srgbClr>
            </a:solidFill>
            <a:ln w="381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94" name="Oval 6"/>
            <p:cNvSpPr>
              <a:spLocks noChangeArrowheads="1"/>
            </p:cNvSpPr>
            <p:nvPr/>
          </p:nvSpPr>
          <p:spPr bwMode="auto">
            <a:xfrm rot="15816517" flipV="1">
              <a:off x="1533" y="695"/>
              <a:ext cx="1824" cy="67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63495" name="Freeform 7"/>
          <p:cNvSpPr>
            <a:spLocks/>
          </p:cNvSpPr>
          <p:nvPr/>
        </p:nvSpPr>
        <p:spPr bwMode="auto">
          <a:xfrm flipV="1">
            <a:off x="1562100" y="3128963"/>
            <a:ext cx="2901950" cy="2819400"/>
          </a:xfrm>
          <a:custGeom>
            <a:avLst/>
            <a:gdLst/>
            <a:ahLst/>
            <a:cxnLst>
              <a:cxn ang="0">
                <a:pos x="2" y="1440"/>
              </a:cxn>
              <a:cxn ang="0">
                <a:pos x="27" y="1519"/>
              </a:cxn>
              <a:cxn ang="0">
                <a:pos x="110" y="1600"/>
              </a:cxn>
              <a:cxn ang="0">
                <a:pos x="223" y="1660"/>
              </a:cxn>
              <a:cxn ang="0">
                <a:pos x="346" y="1705"/>
              </a:cxn>
              <a:cxn ang="0">
                <a:pos x="489" y="1736"/>
              </a:cxn>
              <a:cxn ang="0">
                <a:pos x="644" y="1760"/>
              </a:cxn>
              <a:cxn ang="0">
                <a:pos x="805" y="1775"/>
              </a:cxn>
              <a:cxn ang="0">
                <a:pos x="1053" y="1771"/>
              </a:cxn>
              <a:cxn ang="0">
                <a:pos x="1207" y="1759"/>
              </a:cxn>
              <a:cxn ang="0">
                <a:pos x="1351" y="1736"/>
              </a:cxn>
              <a:cxn ang="0">
                <a:pos x="1489" y="1702"/>
              </a:cxn>
              <a:cxn ang="0">
                <a:pos x="1621" y="1655"/>
              </a:cxn>
              <a:cxn ang="0">
                <a:pos x="1726" y="1595"/>
              </a:cxn>
              <a:cxn ang="0">
                <a:pos x="1810" y="1500"/>
              </a:cxn>
              <a:cxn ang="0">
                <a:pos x="1828" y="1440"/>
              </a:cxn>
              <a:cxn ang="0">
                <a:pos x="1821" y="30"/>
              </a:cxn>
              <a:cxn ang="0">
                <a:pos x="1792" y="92"/>
              </a:cxn>
              <a:cxn ang="0">
                <a:pos x="1724" y="157"/>
              </a:cxn>
              <a:cxn ang="0">
                <a:pos x="1633" y="209"/>
              </a:cxn>
              <a:cxn ang="0">
                <a:pos x="1519" y="253"/>
              </a:cxn>
              <a:cxn ang="0">
                <a:pos x="1423" y="281"/>
              </a:cxn>
              <a:cxn ang="0">
                <a:pos x="1305" y="305"/>
              </a:cxn>
              <a:cxn ang="0">
                <a:pos x="1192" y="320"/>
              </a:cxn>
              <a:cxn ang="0">
                <a:pos x="1068" y="331"/>
              </a:cxn>
              <a:cxn ang="0">
                <a:pos x="914" y="336"/>
              </a:cxn>
              <a:cxn ang="0">
                <a:pos x="724" y="329"/>
              </a:cxn>
              <a:cxn ang="0">
                <a:pos x="538" y="306"/>
              </a:cxn>
              <a:cxn ang="0">
                <a:pos x="415" y="281"/>
              </a:cxn>
              <a:cxn ang="0">
                <a:pos x="291" y="246"/>
              </a:cxn>
              <a:cxn ang="0">
                <a:pos x="177" y="199"/>
              </a:cxn>
              <a:cxn ang="0">
                <a:pos x="79" y="137"/>
              </a:cxn>
              <a:cxn ang="0">
                <a:pos x="14" y="58"/>
              </a:cxn>
              <a:cxn ang="0">
                <a:pos x="2" y="0"/>
              </a:cxn>
            </a:cxnLst>
            <a:rect l="0" t="0" r="r" b="b"/>
            <a:pathLst>
              <a:path w="1828" h="1776">
                <a:moveTo>
                  <a:pt x="2" y="0"/>
                </a:moveTo>
                <a:lnTo>
                  <a:pt x="2" y="1440"/>
                </a:lnTo>
                <a:lnTo>
                  <a:pt x="9" y="1482"/>
                </a:lnTo>
                <a:lnTo>
                  <a:pt x="27" y="1519"/>
                </a:lnTo>
                <a:lnTo>
                  <a:pt x="61" y="1562"/>
                </a:lnTo>
                <a:lnTo>
                  <a:pt x="110" y="1600"/>
                </a:lnTo>
                <a:lnTo>
                  <a:pt x="166" y="1634"/>
                </a:lnTo>
                <a:lnTo>
                  <a:pt x="223" y="1660"/>
                </a:lnTo>
                <a:lnTo>
                  <a:pt x="285" y="1684"/>
                </a:lnTo>
                <a:lnTo>
                  <a:pt x="346" y="1705"/>
                </a:lnTo>
                <a:lnTo>
                  <a:pt x="420" y="1722"/>
                </a:lnTo>
                <a:lnTo>
                  <a:pt x="489" y="1736"/>
                </a:lnTo>
                <a:lnTo>
                  <a:pt x="567" y="1751"/>
                </a:lnTo>
                <a:lnTo>
                  <a:pt x="644" y="1760"/>
                </a:lnTo>
                <a:lnTo>
                  <a:pt x="717" y="1766"/>
                </a:lnTo>
                <a:lnTo>
                  <a:pt x="805" y="1775"/>
                </a:lnTo>
                <a:lnTo>
                  <a:pt x="962" y="1776"/>
                </a:lnTo>
                <a:lnTo>
                  <a:pt x="1053" y="1771"/>
                </a:lnTo>
                <a:lnTo>
                  <a:pt x="1134" y="1766"/>
                </a:lnTo>
                <a:lnTo>
                  <a:pt x="1207" y="1759"/>
                </a:lnTo>
                <a:lnTo>
                  <a:pt x="1274" y="1750"/>
                </a:lnTo>
                <a:lnTo>
                  <a:pt x="1351" y="1736"/>
                </a:lnTo>
                <a:lnTo>
                  <a:pt x="1414" y="1722"/>
                </a:lnTo>
                <a:lnTo>
                  <a:pt x="1489" y="1702"/>
                </a:lnTo>
                <a:lnTo>
                  <a:pt x="1550" y="1681"/>
                </a:lnTo>
                <a:lnTo>
                  <a:pt x="1621" y="1655"/>
                </a:lnTo>
                <a:lnTo>
                  <a:pt x="1672" y="1628"/>
                </a:lnTo>
                <a:lnTo>
                  <a:pt x="1726" y="1595"/>
                </a:lnTo>
                <a:lnTo>
                  <a:pt x="1773" y="1556"/>
                </a:lnTo>
                <a:lnTo>
                  <a:pt x="1810" y="1500"/>
                </a:lnTo>
                <a:lnTo>
                  <a:pt x="1827" y="1456"/>
                </a:lnTo>
                <a:lnTo>
                  <a:pt x="1828" y="1440"/>
                </a:lnTo>
                <a:lnTo>
                  <a:pt x="1826" y="0"/>
                </a:lnTo>
                <a:lnTo>
                  <a:pt x="1821" y="30"/>
                </a:lnTo>
                <a:lnTo>
                  <a:pt x="1812" y="61"/>
                </a:lnTo>
                <a:lnTo>
                  <a:pt x="1792" y="92"/>
                </a:lnTo>
                <a:cubicBezTo>
                  <a:pt x="1783" y="104"/>
                  <a:pt x="1767" y="123"/>
                  <a:pt x="1756" y="134"/>
                </a:cubicBezTo>
                <a:lnTo>
                  <a:pt x="1724" y="157"/>
                </a:lnTo>
                <a:lnTo>
                  <a:pt x="1683" y="182"/>
                </a:lnTo>
                <a:lnTo>
                  <a:pt x="1633" y="209"/>
                </a:lnTo>
                <a:lnTo>
                  <a:pt x="1573" y="233"/>
                </a:lnTo>
                <a:lnTo>
                  <a:pt x="1519" y="253"/>
                </a:lnTo>
                <a:lnTo>
                  <a:pt x="1468" y="269"/>
                </a:lnTo>
                <a:lnTo>
                  <a:pt x="1423" y="281"/>
                </a:lnTo>
                <a:lnTo>
                  <a:pt x="1365" y="294"/>
                </a:lnTo>
                <a:lnTo>
                  <a:pt x="1305" y="305"/>
                </a:lnTo>
                <a:lnTo>
                  <a:pt x="1246" y="313"/>
                </a:lnTo>
                <a:lnTo>
                  <a:pt x="1192" y="320"/>
                </a:lnTo>
                <a:lnTo>
                  <a:pt x="1130" y="326"/>
                </a:lnTo>
                <a:lnTo>
                  <a:pt x="1068" y="331"/>
                </a:lnTo>
                <a:lnTo>
                  <a:pt x="1002" y="334"/>
                </a:lnTo>
                <a:lnTo>
                  <a:pt x="914" y="336"/>
                </a:lnTo>
                <a:lnTo>
                  <a:pt x="805" y="334"/>
                </a:lnTo>
                <a:lnTo>
                  <a:pt x="724" y="329"/>
                </a:lnTo>
                <a:lnTo>
                  <a:pt x="628" y="319"/>
                </a:lnTo>
                <a:lnTo>
                  <a:pt x="538" y="306"/>
                </a:lnTo>
                <a:lnTo>
                  <a:pt x="480" y="295"/>
                </a:lnTo>
                <a:lnTo>
                  <a:pt x="415" y="281"/>
                </a:lnTo>
                <a:lnTo>
                  <a:pt x="354" y="266"/>
                </a:lnTo>
                <a:lnTo>
                  <a:pt x="291" y="246"/>
                </a:lnTo>
                <a:lnTo>
                  <a:pt x="234" y="224"/>
                </a:lnTo>
                <a:lnTo>
                  <a:pt x="177" y="199"/>
                </a:lnTo>
                <a:cubicBezTo>
                  <a:pt x="158" y="189"/>
                  <a:pt x="138" y="177"/>
                  <a:pt x="122" y="167"/>
                </a:cubicBezTo>
                <a:lnTo>
                  <a:pt x="79" y="137"/>
                </a:lnTo>
                <a:cubicBezTo>
                  <a:pt x="66" y="126"/>
                  <a:pt x="54" y="114"/>
                  <a:pt x="43" y="101"/>
                </a:cubicBezTo>
                <a:lnTo>
                  <a:pt x="14" y="58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DDDDDD">
              <a:alpha val="50000"/>
            </a:srgbClr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63496" name="Group 8"/>
          <p:cNvGrpSpPr>
            <a:grpSpLocks/>
          </p:cNvGrpSpPr>
          <p:nvPr/>
        </p:nvGrpSpPr>
        <p:grpSpPr bwMode="auto">
          <a:xfrm>
            <a:off x="1795463" y="1081088"/>
            <a:ext cx="4648200" cy="4640262"/>
            <a:chOff x="2832" y="935"/>
            <a:chExt cx="2928" cy="2923"/>
          </a:xfrm>
        </p:grpSpPr>
        <p:sp>
          <p:nvSpPr>
            <p:cNvPr id="63497" name="Freeform 9"/>
            <p:cNvSpPr>
              <a:spLocks/>
            </p:cNvSpPr>
            <p:nvPr/>
          </p:nvSpPr>
          <p:spPr bwMode="auto">
            <a:xfrm>
              <a:off x="2832" y="1026"/>
              <a:ext cx="2928" cy="2832"/>
            </a:xfrm>
            <a:custGeom>
              <a:avLst/>
              <a:gdLst/>
              <a:ahLst/>
              <a:cxnLst>
                <a:cxn ang="0">
                  <a:pos x="441" y="2275"/>
                </a:cxn>
                <a:cxn ang="0">
                  <a:pos x="192" y="2643"/>
                </a:cxn>
                <a:cxn ang="0">
                  <a:pos x="0" y="2870"/>
                </a:cxn>
                <a:cxn ang="0">
                  <a:pos x="173" y="2806"/>
                </a:cxn>
                <a:cxn ang="0">
                  <a:pos x="58" y="2921"/>
                </a:cxn>
                <a:cxn ang="0">
                  <a:pos x="240" y="3123"/>
                </a:cxn>
                <a:cxn ang="0">
                  <a:pos x="413" y="3085"/>
                </a:cxn>
                <a:cxn ang="0">
                  <a:pos x="509" y="2950"/>
                </a:cxn>
                <a:cxn ang="0">
                  <a:pos x="442" y="2777"/>
                </a:cxn>
                <a:cxn ang="0">
                  <a:pos x="567" y="2854"/>
                </a:cxn>
                <a:cxn ang="0">
                  <a:pos x="739" y="2854"/>
                </a:cxn>
                <a:cxn ang="0">
                  <a:pos x="768" y="2691"/>
                </a:cxn>
                <a:cxn ang="0">
                  <a:pos x="682" y="2528"/>
                </a:cxn>
                <a:cxn ang="0">
                  <a:pos x="1661" y="1443"/>
                </a:cxn>
                <a:cxn ang="0">
                  <a:pos x="1805" y="1443"/>
                </a:cxn>
                <a:cxn ang="0">
                  <a:pos x="3053" y="387"/>
                </a:cxn>
                <a:cxn ang="0">
                  <a:pos x="2381" y="51"/>
                </a:cxn>
                <a:cxn ang="0">
                  <a:pos x="2250" y="6"/>
                </a:cxn>
                <a:cxn ang="0">
                  <a:pos x="2160" y="0"/>
                </a:cxn>
                <a:cxn ang="0">
                  <a:pos x="2051" y="19"/>
                </a:cxn>
                <a:cxn ang="0">
                  <a:pos x="1917" y="57"/>
                </a:cxn>
                <a:cxn ang="0">
                  <a:pos x="1738" y="121"/>
                </a:cxn>
                <a:cxn ang="0">
                  <a:pos x="1527" y="233"/>
                </a:cxn>
                <a:cxn ang="0">
                  <a:pos x="1335" y="358"/>
                </a:cxn>
                <a:cxn ang="0">
                  <a:pos x="1152" y="569"/>
                </a:cxn>
                <a:cxn ang="0">
                  <a:pos x="1027" y="761"/>
                </a:cxn>
                <a:cxn ang="0">
                  <a:pos x="960" y="953"/>
                </a:cxn>
                <a:cxn ang="0">
                  <a:pos x="864" y="1174"/>
                </a:cxn>
                <a:cxn ang="0">
                  <a:pos x="739" y="1501"/>
                </a:cxn>
                <a:cxn ang="0">
                  <a:pos x="614" y="1757"/>
                </a:cxn>
                <a:cxn ang="0">
                  <a:pos x="653" y="1834"/>
                </a:cxn>
                <a:cxn ang="0">
                  <a:pos x="547" y="2074"/>
                </a:cxn>
              </a:cxnLst>
              <a:rect l="0" t="0" r="r" b="b"/>
              <a:pathLst>
                <a:path w="3053" h="3123">
                  <a:moveTo>
                    <a:pt x="441" y="2275"/>
                  </a:moveTo>
                  <a:lnTo>
                    <a:pt x="192" y="2643"/>
                  </a:lnTo>
                  <a:lnTo>
                    <a:pt x="0" y="2870"/>
                  </a:lnTo>
                  <a:lnTo>
                    <a:pt x="173" y="2806"/>
                  </a:lnTo>
                  <a:lnTo>
                    <a:pt x="58" y="2921"/>
                  </a:lnTo>
                  <a:lnTo>
                    <a:pt x="240" y="3123"/>
                  </a:lnTo>
                  <a:lnTo>
                    <a:pt x="413" y="3085"/>
                  </a:lnTo>
                  <a:lnTo>
                    <a:pt x="509" y="2950"/>
                  </a:lnTo>
                  <a:lnTo>
                    <a:pt x="442" y="2777"/>
                  </a:lnTo>
                  <a:lnTo>
                    <a:pt x="567" y="2854"/>
                  </a:lnTo>
                  <a:lnTo>
                    <a:pt x="739" y="2854"/>
                  </a:lnTo>
                  <a:lnTo>
                    <a:pt x="768" y="2691"/>
                  </a:lnTo>
                  <a:lnTo>
                    <a:pt x="682" y="2528"/>
                  </a:lnTo>
                  <a:lnTo>
                    <a:pt x="1661" y="1443"/>
                  </a:lnTo>
                  <a:lnTo>
                    <a:pt x="1805" y="1443"/>
                  </a:lnTo>
                  <a:lnTo>
                    <a:pt x="3053" y="387"/>
                  </a:lnTo>
                  <a:lnTo>
                    <a:pt x="2381" y="51"/>
                  </a:lnTo>
                  <a:lnTo>
                    <a:pt x="2250" y="6"/>
                  </a:lnTo>
                  <a:lnTo>
                    <a:pt x="2160" y="0"/>
                  </a:lnTo>
                  <a:lnTo>
                    <a:pt x="2051" y="19"/>
                  </a:lnTo>
                  <a:lnTo>
                    <a:pt x="1917" y="57"/>
                  </a:lnTo>
                  <a:lnTo>
                    <a:pt x="1738" y="121"/>
                  </a:lnTo>
                  <a:lnTo>
                    <a:pt x="1527" y="233"/>
                  </a:lnTo>
                  <a:lnTo>
                    <a:pt x="1335" y="358"/>
                  </a:lnTo>
                  <a:lnTo>
                    <a:pt x="1152" y="569"/>
                  </a:lnTo>
                  <a:lnTo>
                    <a:pt x="1027" y="761"/>
                  </a:lnTo>
                  <a:lnTo>
                    <a:pt x="960" y="953"/>
                  </a:lnTo>
                  <a:lnTo>
                    <a:pt x="864" y="1174"/>
                  </a:lnTo>
                  <a:lnTo>
                    <a:pt x="739" y="1501"/>
                  </a:lnTo>
                  <a:lnTo>
                    <a:pt x="614" y="1757"/>
                  </a:lnTo>
                  <a:lnTo>
                    <a:pt x="653" y="1834"/>
                  </a:lnTo>
                  <a:lnTo>
                    <a:pt x="547" y="2074"/>
                  </a:lnTo>
                </a:path>
              </a:pathLst>
            </a:custGeom>
            <a:solidFill>
              <a:srgbClr val="FFFF00">
                <a:alpha val="50000"/>
              </a:srgbClr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98" name="Freeform 10"/>
            <p:cNvSpPr>
              <a:spLocks/>
            </p:cNvSpPr>
            <p:nvPr/>
          </p:nvSpPr>
          <p:spPr bwMode="auto">
            <a:xfrm rot="1515218">
              <a:off x="3923" y="935"/>
              <a:ext cx="921" cy="2321"/>
            </a:xfrm>
            <a:custGeom>
              <a:avLst/>
              <a:gdLst/>
              <a:ahLst/>
              <a:cxnLst>
                <a:cxn ang="0">
                  <a:pos x="960" y="0"/>
                </a:cxn>
                <a:cxn ang="0">
                  <a:pos x="768" y="336"/>
                </a:cxn>
                <a:cxn ang="0">
                  <a:pos x="624" y="960"/>
                </a:cxn>
                <a:cxn ang="0">
                  <a:pos x="768" y="912"/>
                </a:cxn>
                <a:cxn ang="0">
                  <a:pos x="432" y="1536"/>
                </a:cxn>
                <a:cxn ang="0">
                  <a:pos x="528" y="1536"/>
                </a:cxn>
                <a:cxn ang="0">
                  <a:pos x="192" y="2448"/>
                </a:cxn>
                <a:cxn ang="0">
                  <a:pos x="0" y="2208"/>
                </a:cxn>
              </a:cxnLst>
              <a:rect l="0" t="0" r="r" b="b"/>
              <a:pathLst>
                <a:path w="960" h="2560">
                  <a:moveTo>
                    <a:pt x="960" y="0"/>
                  </a:moveTo>
                  <a:cubicBezTo>
                    <a:pt x="892" y="88"/>
                    <a:pt x="824" y="176"/>
                    <a:pt x="768" y="336"/>
                  </a:cubicBezTo>
                  <a:cubicBezTo>
                    <a:pt x="712" y="496"/>
                    <a:pt x="624" y="864"/>
                    <a:pt x="624" y="960"/>
                  </a:cubicBezTo>
                  <a:cubicBezTo>
                    <a:pt x="624" y="1056"/>
                    <a:pt x="800" y="816"/>
                    <a:pt x="768" y="912"/>
                  </a:cubicBezTo>
                  <a:cubicBezTo>
                    <a:pt x="736" y="1008"/>
                    <a:pt x="472" y="1432"/>
                    <a:pt x="432" y="1536"/>
                  </a:cubicBezTo>
                  <a:cubicBezTo>
                    <a:pt x="392" y="1640"/>
                    <a:pt x="568" y="1384"/>
                    <a:pt x="528" y="1536"/>
                  </a:cubicBezTo>
                  <a:cubicBezTo>
                    <a:pt x="488" y="1688"/>
                    <a:pt x="280" y="2336"/>
                    <a:pt x="192" y="2448"/>
                  </a:cubicBezTo>
                  <a:cubicBezTo>
                    <a:pt x="104" y="2560"/>
                    <a:pt x="52" y="2384"/>
                    <a:pt x="0" y="2208"/>
                  </a:cubicBezTo>
                </a:path>
              </a:pathLst>
            </a:custGeom>
            <a:solidFill>
              <a:srgbClr val="FFFF00">
                <a:alpha val="86000"/>
              </a:srgbClr>
            </a:solidFill>
            <a:ln w="28575" cmpd="sng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99" name="Freeform 11"/>
            <p:cNvSpPr>
              <a:spLocks/>
            </p:cNvSpPr>
            <p:nvPr/>
          </p:nvSpPr>
          <p:spPr bwMode="auto">
            <a:xfrm rot="681547">
              <a:off x="3696" y="1117"/>
              <a:ext cx="874" cy="1828"/>
            </a:xfrm>
            <a:custGeom>
              <a:avLst/>
              <a:gdLst/>
              <a:ahLst/>
              <a:cxnLst>
                <a:cxn ang="0">
                  <a:pos x="912" y="0"/>
                </a:cxn>
                <a:cxn ang="0">
                  <a:pos x="336" y="768"/>
                </a:cxn>
                <a:cxn ang="0">
                  <a:pos x="480" y="816"/>
                </a:cxn>
                <a:cxn ang="0">
                  <a:pos x="144" y="1488"/>
                </a:cxn>
                <a:cxn ang="0">
                  <a:pos x="240" y="1488"/>
                </a:cxn>
                <a:cxn ang="0">
                  <a:pos x="0" y="2016"/>
                </a:cxn>
              </a:cxnLst>
              <a:rect l="0" t="0" r="r" b="b"/>
              <a:pathLst>
                <a:path w="912" h="2016">
                  <a:moveTo>
                    <a:pt x="912" y="0"/>
                  </a:moveTo>
                  <a:cubicBezTo>
                    <a:pt x="660" y="316"/>
                    <a:pt x="408" y="632"/>
                    <a:pt x="336" y="768"/>
                  </a:cubicBezTo>
                  <a:cubicBezTo>
                    <a:pt x="264" y="904"/>
                    <a:pt x="512" y="696"/>
                    <a:pt x="480" y="816"/>
                  </a:cubicBezTo>
                  <a:cubicBezTo>
                    <a:pt x="448" y="936"/>
                    <a:pt x="184" y="1376"/>
                    <a:pt x="144" y="1488"/>
                  </a:cubicBezTo>
                  <a:cubicBezTo>
                    <a:pt x="104" y="1600"/>
                    <a:pt x="264" y="1400"/>
                    <a:pt x="240" y="1488"/>
                  </a:cubicBezTo>
                  <a:cubicBezTo>
                    <a:pt x="216" y="1576"/>
                    <a:pt x="108" y="1796"/>
                    <a:pt x="0" y="2016"/>
                  </a:cubicBezTo>
                </a:path>
              </a:pathLst>
            </a:custGeom>
            <a:noFill/>
            <a:ln w="28575" cmpd="sng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3500" name="Oval 12"/>
          <p:cNvSpPr>
            <a:spLocks noChangeArrowheads="1"/>
          </p:cNvSpPr>
          <p:nvPr/>
        </p:nvSpPr>
        <p:spPr bwMode="auto">
          <a:xfrm>
            <a:off x="1562100" y="5432425"/>
            <a:ext cx="2895600" cy="1066800"/>
          </a:xfrm>
          <a:prstGeom prst="ellipse">
            <a:avLst/>
          </a:prstGeom>
          <a:solidFill>
            <a:srgbClr val="DDDDDD">
              <a:alpha val="50000"/>
            </a:srgb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501" name="AutoShape 13"/>
          <p:cNvSpPr>
            <a:spLocks noChangeArrowheads="1"/>
          </p:cNvSpPr>
          <p:nvPr/>
        </p:nvSpPr>
        <p:spPr bwMode="auto">
          <a:xfrm>
            <a:off x="1562100" y="4424363"/>
            <a:ext cx="2881313" cy="2087562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502" name="AutoShape 14"/>
          <p:cNvSpPr>
            <a:spLocks noChangeArrowheads="1"/>
          </p:cNvSpPr>
          <p:nvPr/>
        </p:nvSpPr>
        <p:spPr bwMode="auto">
          <a:xfrm>
            <a:off x="1562100" y="4137025"/>
            <a:ext cx="2881313" cy="1582738"/>
          </a:xfrm>
          <a:prstGeom prst="can">
            <a:avLst>
              <a:gd name="adj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503" name="AutoShape 15"/>
          <p:cNvSpPr>
            <a:spLocks noChangeArrowheads="1"/>
          </p:cNvSpPr>
          <p:nvPr/>
        </p:nvSpPr>
        <p:spPr bwMode="auto">
          <a:xfrm>
            <a:off x="1598613" y="3176588"/>
            <a:ext cx="2843212" cy="1752600"/>
          </a:xfrm>
          <a:prstGeom prst="can">
            <a:avLst>
              <a:gd name="adj" fmla="val 50000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504" name="Freeform 16"/>
          <p:cNvSpPr>
            <a:spLocks/>
          </p:cNvSpPr>
          <p:nvPr/>
        </p:nvSpPr>
        <p:spPr bwMode="auto">
          <a:xfrm>
            <a:off x="1562100" y="3705225"/>
            <a:ext cx="2901950" cy="2819400"/>
          </a:xfrm>
          <a:custGeom>
            <a:avLst/>
            <a:gdLst/>
            <a:ahLst/>
            <a:cxnLst>
              <a:cxn ang="0">
                <a:pos x="2" y="1440"/>
              </a:cxn>
              <a:cxn ang="0">
                <a:pos x="27" y="1519"/>
              </a:cxn>
              <a:cxn ang="0">
                <a:pos x="110" y="1600"/>
              </a:cxn>
              <a:cxn ang="0">
                <a:pos x="223" y="1660"/>
              </a:cxn>
              <a:cxn ang="0">
                <a:pos x="346" y="1705"/>
              </a:cxn>
              <a:cxn ang="0">
                <a:pos x="489" y="1736"/>
              </a:cxn>
              <a:cxn ang="0">
                <a:pos x="644" y="1760"/>
              </a:cxn>
              <a:cxn ang="0">
                <a:pos x="805" y="1775"/>
              </a:cxn>
              <a:cxn ang="0">
                <a:pos x="1053" y="1771"/>
              </a:cxn>
              <a:cxn ang="0">
                <a:pos x="1207" y="1759"/>
              </a:cxn>
              <a:cxn ang="0">
                <a:pos x="1351" y="1736"/>
              </a:cxn>
              <a:cxn ang="0">
                <a:pos x="1489" y="1702"/>
              </a:cxn>
              <a:cxn ang="0">
                <a:pos x="1621" y="1655"/>
              </a:cxn>
              <a:cxn ang="0">
                <a:pos x="1726" y="1595"/>
              </a:cxn>
              <a:cxn ang="0">
                <a:pos x="1810" y="1500"/>
              </a:cxn>
              <a:cxn ang="0">
                <a:pos x="1828" y="1440"/>
              </a:cxn>
              <a:cxn ang="0">
                <a:pos x="1821" y="30"/>
              </a:cxn>
              <a:cxn ang="0">
                <a:pos x="1792" y="92"/>
              </a:cxn>
              <a:cxn ang="0">
                <a:pos x="1724" y="157"/>
              </a:cxn>
              <a:cxn ang="0">
                <a:pos x="1633" y="209"/>
              </a:cxn>
              <a:cxn ang="0">
                <a:pos x="1519" y="253"/>
              </a:cxn>
              <a:cxn ang="0">
                <a:pos x="1423" y="281"/>
              </a:cxn>
              <a:cxn ang="0">
                <a:pos x="1305" y="305"/>
              </a:cxn>
              <a:cxn ang="0">
                <a:pos x="1192" y="320"/>
              </a:cxn>
              <a:cxn ang="0">
                <a:pos x="1068" y="331"/>
              </a:cxn>
              <a:cxn ang="0">
                <a:pos x="914" y="336"/>
              </a:cxn>
              <a:cxn ang="0">
                <a:pos x="724" y="329"/>
              </a:cxn>
              <a:cxn ang="0">
                <a:pos x="538" y="306"/>
              </a:cxn>
              <a:cxn ang="0">
                <a:pos x="415" y="281"/>
              </a:cxn>
              <a:cxn ang="0">
                <a:pos x="291" y="246"/>
              </a:cxn>
              <a:cxn ang="0">
                <a:pos x="177" y="199"/>
              </a:cxn>
              <a:cxn ang="0">
                <a:pos x="79" y="137"/>
              </a:cxn>
              <a:cxn ang="0">
                <a:pos x="14" y="58"/>
              </a:cxn>
              <a:cxn ang="0">
                <a:pos x="2" y="0"/>
              </a:cxn>
            </a:cxnLst>
            <a:rect l="0" t="0" r="r" b="b"/>
            <a:pathLst>
              <a:path w="1828" h="1776">
                <a:moveTo>
                  <a:pt x="2" y="0"/>
                </a:moveTo>
                <a:lnTo>
                  <a:pt x="2" y="1440"/>
                </a:lnTo>
                <a:lnTo>
                  <a:pt x="9" y="1482"/>
                </a:lnTo>
                <a:lnTo>
                  <a:pt x="27" y="1519"/>
                </a:lnTo>
                <a:lnTo>
                  <a:pt x="61" y="1562"/>
                </a:lnTo>
                <a:lnTo>
                  <a:pt x="110" y="1600"/>
                </a:lnTo>
                <a:lnTo>
                  <a:pt x="166" y="1634"/>
                </a:lnTo>
                <a:lnTo>
                  <a:pt x="223" y="1660"/>
                </a:lnTo>
                <a:lnTo>
                  <a:pt x="285" y="1684"/>
                </a:lnTo>
                <a:lnTo>
                  <a:pt x="346" y="1705"/>
                </a:lnTo>
                <a:lnTo>
                  <a:pt x="420" y="1722"/>
                </a:lnTo>
                <a:lnTo>
                  <a:pt x="489" y="1736"/>
                </a:lnTo>
                <a:lnTo>
                  <a:pt x="567" y="1751"/>
                </a:lnTo>
                <a:lnTo>
                  <a:pt x="644" y="1760"/>
                </a:lnTo>
                <a:lnTo>
                  <a:pt x="717" y="1766"/>
                </a:lnTo>
                <a:lnTo>
                  <a:pt x="805" y="1775"/>
                </a:lnTo>
                <a:lnTo>
                  <a:pt x="962" y="1776"/>
                </a:lnTo>
                <a:lnTo>
                  <a:pt x="1053" y="1771"/>
                </a:lnTo>
                <a:lnTo>
                  <a:pt x="1134" y="1766"/>
                </a:lnTo>
                <a:lnTo>
                  <a:pt x="1207" y="1759"/>
                </a:lnTo>
                <a:lnTo>
                  <a:pt x="1274" y="1750"/>
                </a:lnTo>
                <a:lnTo>
                  <a:pt x="1351" y="1736"/>
                </a:lnTo>
                <a:lnTo>
                  <a:pt x="1414" y="1722"/>
                </a:lnTo>
                <a:lnTo>
                  <a:pt x="1489" y="1702"/>
                </a:lnTo>
                <a:lnTo>
                  <a:pt x="1550" y="1681"/>
                </a:lnTo>
                <a:lnTo>
                  <a:pt x="1621" y="1655"/>
                </a:lnTo>
                <a:lnTo>
                  <a:pt x="1672" y="1628"/>
                </a:lnTo>
                <a:lnTo>
                  <a:pt x="1726" y="1595"/>
                </a:lnTo>
                <a:lnTo>
                  <a:pt x="1773" y="1556"/>
                </a:lnTo>
                <a:lnTo>
                  <a:pt x="1810" y="1500"/>
                </a:lnTo>
                <a:lnTo>
                  <a:pt x="1827" y="1456"/>
                </a:lnTo>
                <a:lnTo>
                  <a:pt x="1828" y="1440"/>
                </a:lnTo>
                <a:lnTo>
                  <a:pt x="1826" y="0"/>
                </a:lnTo>
                <a:lnTo>
                  <a:pt x="1821" y="30"/>
                </a:lnTo>
                <a:lnTo>
                  <a:pt x="1812" y="61"/>
                </a:lnTo>
                <a:lnTo>
                  <a:pt x="1792" y="92"/>
                </a:lnTo>
                <a:cubicBezTo>
                  <a:pt x="1783" y="104"/>
                  <a:pt x="1767" y="123"/>
                  <a:pt x="1756" y="134"/>
                </a:cubicBezTo>
                <a:lnTo>
                  <a:pt x="1724" y="157"/>
                </a:lnTo>
                <a:lnTo>
                  <a:pt x="1683" y="182"/>
                </a:lnTo>
                <a:lnTo>
                  <a:pt x="1633" y="209"/>
                </a:lnTo>
                <a:lnTo>
                  <a:pt x="1573" y="233"/>
                </a:lnTo>
                <a:lnTo>
                  <a:pt x="1519" y="253"/>
                </a:lnTo>
                <a:lnTo>
                  <a:pt x="1468" y="269"/>
                </a:lnTo>
                <a:lnTo>
                  <a:pt x="1423" y="281"/>
                </a:lnTo>
                <a:lnTo>
                  <a:pt x="1365" y="294"/>
                </a:lnTo>
                <a:lnTo>
                  <a:pt x="1305" y="305"/>
                </a:lnTo>
                <a:lnTo>
                  <a:pt x="1246" y="313"/>
                </a:lnTo>
                <a:lnTo>
                  <a:pt x="1192" y="320"/>
                </a:lnTo>
                <a:lnTo>
                  <a:pt x="1130" y="326"/>
                </a:lnTo>
                <a:lnTo>
                  <a:pt x="1068" y="331"/>
                </a:lnTo>
                <a:lnTo>
                  <a:pt x="1002" y="334"/>
                </a:lnTo>
                <a:lnTo>
                  <a:pt x="914" y="336"/>
                </a:lnTo>
                <a:lnTo>
                  <a:pt x="805" y="334"/>
                </a:lnTo>
                <a:lnTo>
                  <a:pt x="724" y="329"/>
                </a:lnTo>
                <a:lnTo>
                  <a:pt x="628" y="319"/>
                </a:lnTo>
                <a:lnTo>
                  <a:pt x="538" y="306"/>
                </a:lnTo>
                <a:lnTo>
                  <a:pt x="480" y="295"/>
                </a:lnTo>
                <a:lnTo>
                  <a:pt x="415" y="281"/>
                </a:lnTo>
                <a:lnTo>
                  <a:pt x="354" y="266"/>
                </a:lnTo>
                <a:lnTo>
                  <a:pt x="291" y="246"/>
                </a:lnTo>
                <a:lnTo>
                  <a:pt x="234" y="224"/>
                </a:lnTo>
                <a:lnTo>
                  <a:pt x="177" y="199"/>
                </a:lnTo>
                <a:cubicBezTo>
                  <a:pt x="158" y="189"/>
                  <a:pt x="138" y="177"/>
                  <a:pt x="122" y="167"/>
                </a:cubicBezTo>
                <a:lnTo>
                  <a:pt x="79" y="137"/>
                </a:lnTo>
                <a:cubicBezTo>
                  <a:pt x="66" y="126"/>
                  <a:pt x="54" y="114"/>
                  <a:pt x="43" y="101"/>
                </a:cubicBezTo>
                <a:lnTo>
                  <a:pt x="14" y="58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gradFill rotWithShape="1">
            <a:gsLst>
              <a:gs pos="0">
                <a:srgbClr val="DDDDDD">
                  <a:alpha val="0"/>
                </a:srgbClr>
              </a:gs>
              <a:gs pos="100000">
                <a:srgbClr val="DDDDDD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5" name="同侧圆角矩形 1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1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A_00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3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0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4</a:t>
            </a:r>
            <a:r>
              <a:rPr kumimoji="1" lang="en-US" altLang="zh-CN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	</a:t>
            </a:r>
            <a:r>
              <a:rPr kumimoji="1" lang="zh-CN" altLang="en-US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圆柱和圆锥</a:t>
            </a:r>
            <a:endParaRPr lang="zh-CN" altLang="en-US" sz="44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339752" y="1844824"/>
            <a:ext cx="446405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4213051" y="3269928"/>
            <a:ext cx="3743325" cy="519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kumimoji="1" lang="en-US" altLang="zh-CN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4.4 </a:t>
            </a:r>
            <a:r>
              <a:rPr kumimoji="1" lang="zh-CN" alt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圆锥</a:t>
            </a:r>
            <a:endParaRPr lang="en-US" altLang="zh-CN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Oval 4"/>
          <p:cNvSpPr>
            <a:spLocks noChangeArrowheads="1"/>
          </p:cNvSpPr>
          <p:nvPr/>
        </p:nvSpPr>
        <p:spPr bwMode="auto">
          <a:xfrm>
            <a:off x="1404938" y="5481638"/>
            <a:ext cx="2844800" cy="827087"/>
          </a:xfrm>
          <a:prstGeom prst="ellipse">
            <a:avLst/>
          </a:prstGeom>
          <a:noFill/>
          <a:ln w="603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5541" name="AutoShape 5"/>
          <p:cNvSpPr>
            <a:spLocks noChangeArrowheads="1"/>
          </p:cNvSpPr>
          <p:nvPr/>
        </p:nvSpPr>
        <p:spPr bwMode="auto">
          <a:xfrm>
            <a:off x="1404938" y="4618038"/>
            <a:ext cx="2843212" cy="1690687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5542" name="AutoShape 6"/>
          <p:cNvSpPr>
            <a:spLocks noChangeArrowheads="1"/>
          </p:cNvSpPr>
          <p:nvPr/>
        </p:nvSpPr>
        <p:spPr bwMode="auto">
          <a:xfrm>
            <a:off x="1404938" y="3752850"/>
            <a:ext cx="2843212" cy="1690688"/>
          </a:xfrm>
          <a:prstGeom prst="can">
            <a:avLst>
              <a:gd name="adj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5543" name="AutoShape 7"/>
          <p:cNvSpPr>
            <a:spLocks noChangeArrowheads="1"/>
          </p:cNvSpPr>
          <p:nvPr/>
        </p:nvSpPr>
        <p:spPr bwMode="auto">
          <a:xfrm>
            <a:off x="1404938" y="2889250"/>
            <a:ext cx="2844800" cy="1692275"/>
          </a:xfrm>
          <a:prstGeom prst="can">
            <a:avLst>
              <a:gd name="adj" fmla="val 50000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5544" name="Oval 8"/>
          <p:cNvSpPr>
            <a:spLocks noChangeArrowheads="1"/>
          </p:cNvSpPr>
          <p:nvPr/>
        </p:nvSpPr>
        <p:spPr bwMode="auto">
          <a:xfrm>
            <a:off x="1404938" y="2889250"/>
            <a:ext cx="2844800" cy="8636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5545" name="Line 9"/>
          <p:cNvSpPr>
            <a:spLocks noChangeShapeType="1"/>
          </p:cNvSpPr>
          <p:nvPr/>
        </p:nvSpPr>
        <p:spPr bwMode="auto">
          <a:xfrm>
            <a:off x="4248150" y="3357563"/>
            <a:ext cx="0" cy="2555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5546" name="Line 10"/>
          <p:cNvSpPr>
            <a:spLocks noChangeShapeType="1"/>
          </p:cNvSpPr>
          <p:nvPr/>
        </p:nvSpPr>
        <p:spPr bwMode="auto">
          <a:xfrm>
            <a:off x="1403350" y="3321050"/>
            <a:ext cx="0" cy="259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5547" name="Freeform 11"/>
          <p:cNvSpPr>
            <a:spLocks/>
          </p:cNvSpPr>
          <p:nvPr/>
        </p:nvSpPr>
        <p:spPr bwMode="auto">
          <a:xfrm>
            <a:off x="5249863" y="3319463"/>
            <a:ext cx="2855912" cy="25923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2" y="1633"/>
              </a:cxn>
              <a:cxn ang="0">
                <a:pos x="1799" y="7"/>
              </a:cxn>
              <a:cxn ang="0">
                <a:pos x="0" y="0"/>
              </a:cxn>
            </a:cxnLst>
            <a:rect l="0" t="0" r="r" b="b"/>
            <a:pathLst>
              <a:path w="1799" h="1633">
                <a:moveTo>
                  <a:pt x="0" y="0"/>
                </a:moveTo>
                <a:lnTo>
                  <a:pt x="912" y="1633"/>
                </a:lnTo>
                <a:lnTo>
                  <a:pt x="1799" y="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22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5548" name="Oval 12"/>
          <p:cNvSpPr>
            <a:spLocks noChangeArrowheads="1"/>
          </p:cNvSpPr>
          <p:nvPr/>
        </p:nvSpPr>
        <p:spPr bwMode="auto">
          <a:xfrm>
            <a:off x="5257800" y="2889250"/>
            <a:ext cx="2844800" cy="8636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5549" name="Group 13"/>
          <p:cNvGrpSpPr>
            <a:grpSpLocks/>
          </p:cNvGrpSpPr>
          <p:nvPr/>
        </p:nvGrpSpPr>
        <p:grpSpPr bwMode="auto">
          <a:xfrm>
            <a:off x="5245100" y="2890838"/>
            <a:ext cx="2855913" cy="3022600"/>
            <a:chOff x="3420" y="1933"/>
            <a:chExt cx="1799" cy="1904"/>
          </a:xfrm>
        </p:grpSpPr>
        <p:sp>
          <p:nvSpPr>
            <p:cNvPr id="65550" name="Freeform 14"/>
            <p:cNvSpPr>
              <a:spLocks/>
            </p:cNvSpPr>
            <p:nvPr/>
          </p:nvSpPr>
          <p:spPr bwMode="auto">
            <a:xfrm>
              <a:off x="3420" y="2204"/>
              <a:ext cx="1799" cy="16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12" y="1633"/>
                </a:cxn>
                <a:cxn ang="0">
                  <a:pos x="1799" y="7"/>
                </a:cxn>
                <a:cxn ang="0">
                  <a:pos x="0" y="0"/>
                </a:cxn>
              </a:cxnLst>
              <a:rect l="0" t="0" r="r" b="b"/>
              <a:pathLst>
                <a:path w="1799" h="1633">
                  <a:moveTo>
                    <a:pt x="0" y="0"/>
                  </a:moveTo>
                  <a:lnTo>
                    <a:pt x="912" y="1633"/>
                  </a:lnTo>
                  <a:lnTo>
                    <a:pt x="1799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22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5551" name="Oval 15"/>
            <p:cNvSpPr>
              <a:spLocks noChangeArrowheads="1"/>
            </p:cNvSpPr>
            <p:nvPr/>
          </p:nvSpPr>
          <p:spPr bwMode="auto">
            <a:xfrm>
              <a:off x="3425" y="1933"/>
              <a:ext cx="1792" cy="544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4" name="同侧圆角矩形 13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15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5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4"/>
          <p:cNvSpPr>
            <a:spLocks noRot="1" noChangeArrowheads="1"/>
          </p:cNvSpPr>
          <p:nvPr/>
        </p:nvSpPr>
        <p:spPr bwMode="auto">
          <a:xfrm>
            <a:off x="1512888" y="2493963"/>
            <a:ext cx="653891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zh-CN" altLang="en-US" sz="3200" b="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你发现了什么</a:t>
            </a:r>
            <a:r>
              <a:rPr lang="en-US" altLang="zh-CN" sz="3200" b="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?</a:t>
            </a: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755650" y="3933825"/>
            <a:ext cx="813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圆柱的体积是与它</a:t>
            </a:r>
            <a:r>
              <a:rPr kumimoji="1" lang="zh-CN" altLang="en-US" sz="3200" b="0" u="sng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等底等高</a:t>
            </a:r>
            <a:r>
              <a:rPr kumimoji="1" lang="zh-CN" altLang="en-US" sz="3200" b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圆锥体积的</a:t>
            </a:r>
            <a:r>
              <a:rPr kumimoji="1" lang="en-US" altLang="zh-CN" sz="3200" b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kumimoji="1" lang="zh-CN" altLang="en-US" sz="3200" b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倍</a:t>
            </a:r>
            <a:r>
              <a:rPr kumimoji="1" lang="en-US" altLang="zh-CN" sz="32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. </a:t>
            </a:r>
          </a:p>
        </p:txBody>
      </p:sp>
      <p:sp>
        <p:nvSpPr>
          <p:cNvPr id="4" name="同侧圆角矩形 3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96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已录下的声音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号声-0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 build="p"/>
      <p:bldP spid="6656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1042988" y="4149725"/>
            <a:ext cx="67693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dirty="0">
                <a:latin typeface="华文新魏" pitchFamily="2" charset="-122"/>
                <a:ea typeface="华文新魏" pitchFamily="2" charset="-122"/>
              </a:rPr>
              <a:t>圆柱体积＝底面积 </a:t>
            </a:r>
            <a:r>
              <a:rPr kumimoji="1" lang="zh-CN" altLang="en-US" sz="3600" dirty="0" smtClean="0">
                <a:latin typeface="华文新魏" pitchFamily="2" charset="-122"/>
                <a:ea typeface="华文新魏" pitchFamily="2" charset="-122"/>
              </a:rPr>
              <a:t>        </a:t>
            </a:r>
            <a:r>
              <a:rPr kumimoji="1" lang="zh-CN" altLang="en-US" sz="3600" dirty="0">
                <a:latin typeface="华文新魏" pitchFamily="2" charset="-122"/>
                <a:ea typeface="华文新魏" pitchFamily="2" charset="-122"/>
              </a:rPr>
              <a:t>高</a:t>
            </a:r>
          </a:p>
        </p:txBody>
      </p:sp>
      <p:grpSp>
        <p:nvGrpSpPr>
          <p:cNvPr id="67590" name="Group 6"/>
          <p:cNvGrpSpPr>
            <a:grpSpLocks/>
          </p:cNvGrpSpPr>
          <p:nvPr/>
        </p:nvGrpSpPr>
        <p:grpSpPr bwMode="auto">
          <a:xfrm>
            <a:off x="5435600" y="4221163"/>
            <a:ext cx="381000" cy="381000"/>
            <a:chOff x="3744" y="2640"/>
            <a:chExt cx="240" cy="240"/>
          </a:xfrm>
        </p:grpSpPr>
        <p:sp>
          <p:nvSpPr>
            <p:cNvPr id="67591" name="Line 7"/>
            <p:cNvSpPr>
              <a:spLocks noChangeShapeType="1"/>
            </p:cNvSpPr>
            <p:nvPr/>
          </p:nvSpPr>
          <p:spPr bwMode="auto">
            <a:xfrm flipH="1">
              <a:off x="3744" y="2640"/>
              <a:ext cx="24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592" name="Line 8"/>
            <p:cNvSpPr>
              <a:spLocks noChangeShapeType="1"/>
            </p:cNvSpPr>
            <p:nvPr/>
          </p:nvSpPr>
          <p:spPr bwMode="auto">
            <a:xfrm>
              <a:off x="3744" y="2640"/>
              <a:ext cx="24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7593" name="Rectangle 9"/>
          <p:cNvSpPr>
            <a:spLocks noChangeArrowheads="1"/>
          </p:cNvSpPr>
          <p:nvPr/>
        </p:nvSpPr>
        <p:spPr bwMode="auto">
          <a:xfrm>
            <a:off x="1058863" y="5516563"/>
            <a:ext cx="3657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 sz="3600">
                <a:latin typeface="华文新魏" pitchFamily="2" charset="-122"/>
                <a:ea typeface="华文新魏" pitchFamily="2" charset="-122"/>
              </a:rPr>
              <a:t>圆锥体积＝</a:t>
            </a:r>
          </a:p>
        </p:txBody>
      </p:sp>
      <p:sp>
        <p:nvSpPr>
          <p:cNvPr id="67596" name="AutoShape 12"/>
          <p:cNvSpPr>
            <a:spLocks/>
          </p:cNvSpPr>
          <p:nvPr/>
        </p:nvSpPr>
        <p:spPr bwMode="auto">
          <a:xfrm rot="5400000" flipV="1">
            <a:off x="5508625" y="3738563"/>
            <a:ext cx="228600" cy="3276600"/>
          </a:xfrm>
          <a:prstGeom prst="leftBracket">
            <a:avLst>
              <a:gd name="adj" fmla="val 52025"/>
            </a:avLst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3603625" y="5546725"/>
            <a:ext cx="41296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zh-CN" altLang="en-US" sz="3600" dirty="0">
                <a:latin typeface="华文新魏" pitchFamily="2" charset="-122"/>
                <a:ea typeface="华文新魏" pitchFamily="2" charset="-122"/>
              </a:rPr>
              <a:t>底面积        </a:t>
            </a:r>
            <a:r>
              <a:rPr kumimoji="1" lang="zh-CN" altLang="en-US" sz="3600" dirty="0" smtClean="0">
                <a:latin typeface="华文新魏" pitchFamily="2" charset="-122"/>
                <a:ea typeface="华文新魏" pitchFamily="2" charset="-122"/>
              </a:rPr>
              <a:t> 高</a:t>
            </a:r>
            <a:endParaRPr kumimoji="1" lang="zh-CN" altLang="en-US" sz="3600" dirty="0">
              <a:latin typeface="华文新魏" pitchFamily="2" charset="-122"/>
              <a:ea typeface="华文新魏" pitchFamily="2" charset="-122"/>
            </a:endParaRPr>
          </a:p>
        </p:txBody>
      </p:sp>
      <p:grpSp>
        <p:nvGrpSpPr>
          <p:cNvPr id="67599" name="Group 15"/>
          <p:cNvGrpSpPr>
            <a:grpSpLocks/>
          </p:cNvGrpSpPr>
          <p:nvPr/>
        </p:nvGrpSpPr>
        <p:grpSpPr bwMode="auto">
          <a:xfrm>
            <a:off x="5508625" y="5640388"/>
            <a:ext cx="381000" cy="381000"/>
            <a:chOff x="3744" y="2640"/>
            <a:chExt cx="240" cy="240"/>
          </a:xfrm>
        </p:grpSpPr>
        <p:sp>
          <p:nvSpPr>
            <p:cNvPr id="67600" name="Line 16"/>
            <p:cNvSpPr>
              <a:spLocks noChangeShapeType="1"/>
            </p:cNvSpPr>
            <p:nvPr/>
          </p:nvSpPr>
          <p:spPr bwMode="auto">
            <a:xfrm flipH="1">
              <a:off x="3744" y="2640"/>
              <a:ext cx="24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601" name="Line 17"/>
            <p:cNvSpPr>
              <a:spLocks noChangeShapeType="1"/>
            </p:cNvSpPr>
            <p:nvPr/>
          </p:nvSpPr>
          <p:spPr bwMode="auto">
            <a:xfrm>
              <a:off x="3744" y="2640"/>
              <a:ext cx="24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7602" name="Group 18"/>
          <p:cNvGrpSpPr>
            <a:grpSpLocks/>
          </p:cNvGrpSpPr>
          <p:nvPr/>
        </p:nvGrpSpPr>
        <p:grpSpPr bwMode="auto">
          <a:xfrm>
            <a:off x="3989388" y="4652963"/>
            <a:ext cx="3276600" cy="685800"/>
            <a:chOff x="2448" y="2832"/>
            <a:chExt cx="2064" cy="432"/>
          </a:xfrm>
        </p:grpSpPr>
        <p:sp>
          <p:nvSpPr>
            <p:cNvPr id="67603" name="AutoShape 19"/>
            <p:cNvSpPr>
              <a:spLocks noChangeArrowheads="1"/>
            </p:cNvSpPr>
            <p:nvPr/>
          </p:nvSpPr>
          <p:spPr bwMode="auto">
            <a:xfrm rot="5400000">
              <a:off x="3348" y="2820"/>
              <a:ext cx="312" cy="576"/>
            </a:xfrm>
            <a:prstGeom prst="rightArrow">
              <a:avLst>
                <a:gd name="adj1" fmla="val 50000"/>
                <a:gd name="adj2" fmla="val 25000"/>
              </a:avLst>
            </a:prstGeom>
            <a:gradFill rotWithShape="0">
              <a:gsLst>
                <a:gs pos="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7604" name="AutoShape 20"/>
            <p:cNvSpPr>
              <a:spLocks/>
            </p:cNvSpPr>
            <p:nvPr/>
          </p:nvSpPr>
          <p:spPr bwMode="auto">
            <a:xfrm rot="-5400000">
              <a:off x="3432" y="1848"/>
              <a:ext cx="96" cy="2064"/>
            </a:xfrm>
            <a:prstGeom prst="leftBracket">
              <a:avLst>
                <a:gd name="adj" fmla="val 62410"/>
              </a:avLst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67605" name="Oval 21"/>
          <p:cNvSpPr>
            <a:spLocks noChangeArrowheads="1"/>
          </p:cNvSpPr>
          <p:nvPr/>
        </p:nvSpPr>
        <p:spPr bwMode="auto">
          <a:xfrm>
            <a:off x="1512888" y="2817813"/>
            <a:ext cx="2844800" cy="827087"/>
          </a:xfrm>
          <a:prstGeom prst="ellipse">
            <a:avLst/>
          </a:prstGeom>
          <a:noFill/>
          <a:ln w="603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606" name="AutoShape 22"/>
          <p:cNvSpPr>
            <a:spLocks noChangeArrowheads="1"/>
          </p:cNvSpPr>
          <p:nvPr/>
        </p:nvSpPr>
        <p:spPr bwMode="auto">
          <a:xfrm>
            <a:off x="1512888" y="1954213"/>
            <a:ext cx="2843212" cy="1690687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607" name="AutoShape 23"/>
          <p:cNvSpPr>
            <a:spLocks noChangeArrowheads="1"/>
          </p:cNvSpPr>
          <p:nvPr/>
        </p:nvSpPr>
        <p:spPr bwMode="auto">
          <a:xfrm>
            <a:off x="1512888" y="1089025"/>
            <a:ext cx="2843212" cy="1690688"/>
          </a:xfrm>
          <a:prstGeom prst="can">
            <a:avLst>
              <a:gd name="adj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608" name="AutoShape 24"/>
          <p:cNvSpPr>
            <a:spLocks noChangeArrowheads="1"/>
          </p:cNvSpPr>
          <p:nvPr/>
        </p:nvSpPr>
        <p:spPr bwMode="auto">
          <a:xfrm>
            <a:off x="1512888" y="225425"/>
            <a:ext cx="2844800" cy="1692275"/>
          </a:xfrm>
          <a:prstGeom prst="can">
            <a:avLst>
              <a:gd name="adj" fmla="val 50000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609" name="Oval 25"/>
          <p:cNvSpPr>
            <a:spLocks noChangeArrowheads="1"/>
          </p:cNvSpPr>
          <p:nvPr/>
        </p:nvSpPr>
        <p:spPr bwMode="auto">
          <a:xfrm>
            <a:off x="1512888" y="225425"/>
            <a:ext cx="2844800" cy="8636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610" name="Line 26"/>
          <p:cNvSpPr>
            <a:spLocks noChangeShapeType="1"/>
          </p:cNvSpPr>
          <p:nvPr/>
        </p:nvSpPr>
        <p:spPr bwMode="auto">
          <a:xfrm>
            <a:off x="4356100" y="693738"/>
            <a:ext cx="0" cy="2555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611" name="Line 27"/>
          <p:cNvSpPr>
            <a:spLocks noChangeShapeType="1"/>
          </p:cNvSpPr>
          <p:nvPr/>
        </p:nvSpPr>
        <p:spPr bwMode="auto">
          <a:xfrm>
            <a:off x="1511300" y="657225"/>
            <a:ext cx="0" cy="259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612" name="Freeform 28"/>
          <p:cNvSpPr>
            <a:spLocks/>
          </p:cNvSpPr>
          <p:nvPr/>
        </p:nvSpPr>
        <p:spPr bwMode="auto">
          <a:xfrm>
            <a:off x="5260975" y="869950"/>
            <a:ext cx="2855913" cy="2592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2" y="1633"/>
              </a:cxn>
              <a:cxn ang="0">
                <a:pos x="1799" y="7"/>
              </a:cxn>
              <a:cxn ang="0">
                <a:pos x="0" y="0"/>
              </a:cxn>
            </a:cxnLst>
            <a:rect l="0" t="0" r="r" b="b"/>
            <a:pathLst>
              <a:path w="1799" h="1633">
                <a:moveTo>
                  <a:pt x="0" y="0"/>
                </a:moveTo>
                <a:lnTo>
                  <a:pt x="912" y="1633"/>
                </a:lnTo>
                <a:lnTo>
                  <a:pt x="1799" y="7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 w="222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613" name="Oval 29"/>
          <p:cNvSpPr>
            <a:spLocks noChangeArrowheads="1"/>
          </p:cNvSpPr>
          <p:nvPr/>
        </p:nvSpPr>
        <p:spPr bwMode="auto">
          <a:xfrm>
            <a:off x="5268913" y="439738"/>
            <a:ext cx="2844800" cy="863600"/>
          </a:xfrm>
          <a:prstGeom prst="ellipse">
            <a:avLst/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7614" name="Group 30"/>
          <p:cNvGrpSpPr>
            <a:grpSpLocks/>
          </p:cNvGrpSpPr>
          <p:nvPr/>
        </p:nvGrpSpPr>
        <p:grpSpPr bwMode="auto">
          <a:xfrm>
            <a:off x="5256213" y="441325"/>
            <a:ext cx="2855912" cy="3022600"/>
            <a:chOff x="3420" y="1933"/>
            <a:chExt cx="1799" cy="1904"/>
          </a:xfrm>
        </p:grpSpPr>
        <p:sp>
          <p:nvSpPr>
            <p:cNvPr id="67615" name="Freeform 31"/>
            <p:cNvSpPr>
              <a:spLocks/>
            </p:cNvSpPr>
            <p:nvPr/>
          </p:nvSpPr>
          <p:spPr bwMode="auto">
            <a:xfrm>
              <a:off x="3420" y="2204"/>
              <a:ext cx="1799" cy="16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12" y="1633"/>
                </a:cxn>
                <a:cxn ang="0">
                  <a:pos x="1799" y="7"/>
                </a:cxn>
                <a:cxn ang="0">
                  <a:pos x="0" y="0"/>
                </a:cxn>
              </a:cxnLst>
              <a:rect l="0" t="0" r="r" b="b"/>
              <a:pathLst>
                <a:path w="1799" h="1633">
                  <a:moveTo>
                    <a:pt x="0" y="0"/>
                  </a:moveTo>
                  <a:lnTo>
                    <a:pt x="912" y="1633"/>
                  </a:lnTo>
                  <a:lnTo>
                    <a:pt x="1799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222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7616" name="Oval 32"/>
            <p:cNvSpPr>
              <a:spLocks noChangeArrowheads="1"/>
            </p:cNvSpPr>
            <p:nvPr/>
          </p:nvSpPr>
          <p:spPr bwMode="auto">
            <a:xfrm>
              <a:off x="3425" y="1933"/>
              <a:ext cx="1792" cy="544"/>
            </a:xfrm>
            <a:prstGeom prst="ellipse">
              <a:avLst/>
            </a:prstGeom>
            <a:solidFill>
              <a:srgbClr val="FFFF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7" name="同侧圆角矩形 26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28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1116013" y="4221163"/>
            <a:ext cx="88582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dirty="0">
                <a:latin typeface="华文新魏" pitchFamily="2" charset="-122"/>
                <a:ea typeface="华文新魏" pitchFamily="2" charset="-122"/>
              </a:rPr>
              <a:t>圆柱体积＝底面积         </a:t>
            </a:r>
            <a:r>
              <a:rPr kumimoji="1" lang="zh-CN" altLang="en-US" sz="3200" dirty="0" smtClean="0">
                <a:latin typeface="华文新魏" pitchFamily="2" charset="-122"/>
                <a:ea typeface="华文新魏" pitchFamily="2" charset="-122"/>
              </a:rPr>
              <a:t> </a:t>
            </a:r>
            <a:r>
              <a:rPr kumimoji="1" lang="zh-CN" altLang="en-US" sz="3200" dirty="0">
                <a:latin typeface="华文新魏" pitchFamily="2" charset="-122"/>
                <a:ea typeface="华文新魏" pitchFamily="2" charset="-122"/>
              </a:rPr>
              <a:t>高</a:t>
            </a:r>
          </a:p>
        </p:txBody>
      </p:sp>
      <p:grpSp>
        <p:nvGrpSpPr>
          <p:cNvPr id="68614" name="Group 6"/>
          <p:cNvGrpSpPr>
            <a:grpSpLocks/>
          </p:cNvGrpSpPr>
          <p:nvPr/>
        </p:nvGrpSpPr>
        <p:grpSpPr bwMode="auto">
          <a:xfrm>
            <a:off x="4716016" y="4292600"/>
            <a:ext cx="381000" cy="381000"/>
            <a:chOff x="3744" y="2640"/>
            <a:chExt cx="240" cy="240"/>
          </a:xfrm>
        </p:grpSpPr>
        <p:sp>
          <p:nvSpPr>
            <p:cNvPr id="68615" name="Line 7"/>
            <p:cNvSpPr>
              <a:spLocks noChangeShapeType="1"/>
            </p:cNvSpPr>
            <p:nvPr/>
          </p:nvSpPr>
          <p:spPr bwMode="auto">
            <a:xfrm flipH="1">
              <a:off x="3744" y="2640"/>
              <a:ext cx="24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616" name="Line 8"/>
            <p:cNvSpPr>
              <a:spLocks noChangeShapeType="1"/>
            </p:cNvSpPr>
            <p:nvPr/>
          </p:nvSpPr>
          <p:spPr bwMode="auto">
            <a:xfrm>
              <a:off x="3744" y="2640"/>
              <a:ext cx="24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8617" name="Group 9"/>
          <p:cNvGrpSpPr>
            <a:grpSpLocks/>
          </p:cNvGrpSpPr>
          <p:nvPr/>
        </p:nvGrpSpPr>
        <p:grpSpPr bwMode="auto">
          <a:xfrm>
            <a:off x="7380288" y="5121275"/>
            <a:ext cx="1350962" cy="1187450"/>
            <a:chOff x="4752" y="3002"/>
            <a:chExt cx="851" cy="748"/>
          </a:xfrm>
        </p:grpSpPr>
        <p:grpSp>
          <p:nvGrpSpPr>
            <p:cNvPr id="68618" name="Group 10"/>
            <p:cNvGrpSpPr>
              <a:grpSpLocks/>
            </p:cNvGrpSpPr>
            <p:nvPr/>
          </p:nvGrpSpPr>
          <p:grpSpPr bwMode="auto">
            <a:xfrm>
              <a:off x="4752" y="3360"/>
              <a:ext cx="240" cy="240"/>
              <a:chOff x="3744" y="2640"/>
              <a:chExt cx="240" cy="240"/>
            </a:xfrm>
          </p:grpSpPr>
          <p:sp>
            <p:nvSpPr>
              <p:cNvPr id="68619" name="Line 11"/>
              <p:cNvSpPr>
                <a:spLocks noChangeShapeType="1"/>
              </p:cNvSpPr>
              <p:nvPr/>
            </p:nvSpPr>
            <p:spPr bwMode="auto">
              <a:xfrm flipH="1">
                <a:off x="3744" y="2640"/>
                <a:ext cx="240" cy="2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620" name="Line 12"/>
              <p:cNvSpPr>
                <a:spLocks noChangeShapeType="1"/>
              </p:cNvSpPr>
              <p:nvPr/>
            </p:nvSpPr>
            <p:spPr bwMode="auto">
              <a:xfrm>
                <a:off x="3744" y="2640"/>
                <a:ext cx="240" cy="2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68621" name="Group 13"/>
            <p:cNvGrpSpPr>
              <a:grpSpLocks/>
            </p:cNvGrpSpPr>
            <p:nvPr/>
          </p:nvGrpSpPr>
          <p:grpSpPr bwMode="auto">
            <a:xfrm>
              <a:off x="5136" y="3002"/>
              <a:ext cx="467" cy="748"/>
              <a:chOff x="5136" y="3002"/>
              <a:chExt cx="467" cy="748"/>
            </a:xfrm>
          </p:grpSpPr>
          <p:sp>
            <p:nvSpPr>
              <p:cNvPr id="68622" name="Text Box 14"/>
              <p:cNvSpPr txBox="1">
                <a:spLocks noChangeArrowheads="1"/>
              </p:cNvSpPr>
              <p:nvPr/>
            </p:nvSpPr>
            <p:spPr bwMode="auto">
              <a:xfrm>
                <a:off x="5171" y="3002"/>
                <a:ext cx="432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3200">
                    <a:solidFill>
                      <a:srgbClr val="FF0000"/>
                    </a:solidFill>
                    <a:latin typeface="华文新魏" pitchFamily="2" charset="-122"/>
                    <a:ea typeface="华文新魏" pitchFamily="2" charset="-122"/>
                  </a:rPr>
                  <a:t>1</a:t>
                </a:r>
              </a:p>
            </p:txBody>
          </p:sp>
          <p:sp>
            <p:nvSpPr>
              <p:cNvPr id="68623" name="Line 15"/>
              <p:cNvSpPr>
                <a:spLocks noChangeShapeType="1"/>
              </p:cNvSpPr>
              <p:nvPr/>
            </p:nvSpPr>
            <p:spPr bwMode="auto">
              <a:xfrm>
                <a:off x="5136" y="3456"/>
                <a:ext cx="384" cy="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624" name="Text Box 16"/>
              <p:cNvSpPr txBox="1">
                <a:spLocks noChangeArrowheads="1"/>
              </p:cNvSpPr>
              <p:nvPr/>
            </p:nvSpPr>
            <p:spPr bwMode="auto">
              <a:xfrm>
                <a:off x="5171" y="3385"/>
                <a:ext cx="336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3200">
                    <a:solidFill>
                      <a:srgbClr val="FF0000"/>
                    </a:solidFill>
                    <a:latin typeface="华文新魏" pitchFamily="2" charset="-122"/>
                    <a:ea typeface="华文新魏" pitchFamily="2" charset="-122"/>
                  </a:rPr>
                  <a:t>3</a:t>
                </a:r>
              </a:p>
            </p:txBody>
          </p:sp>
        </p:grpSp>
      </p:grpSp>
      <p:sp>
        <p:nvSpPr>
          <p:cNvPr id="68625" name="Oval 17"/>
          <p:cNvSpPr>
            <a:spLocks noChangeArrowheads="1"/>
          </p:cNvSpPr>
          <p:nvPr/>
        </p:nvSpPr>
        <p:spPr bwMode="auto">
          <a:xfrm>
            <a:off x="1511300" y="2817813"/>
            <a:ext cx="2844800" cy="827087"/>
          </a:xfrm>
          <a:prstGeom prst="ellipse">
            <a:avLst/>
          </a:prstGeom>
          <a:noFill/>
          <a:ln w="603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26" name="AutoShape 18"/>
          <p:cNvSpPr>
            <a:spLocks noChangeArrowheads="1"/>
          </p:cNvSpPr>
          <p:nvPr/>
        </p:nvSpPr>
        <p:spPr bwMode="auto">
          <a:xfrm>
            <a:off x="1511300" y="1954213"/>
            <a:ext cx="2843213" cy="1690687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27" name="AutoShape 19"/>
          <p:cNvSpPr>
            <a:spLocks noChangeArrowheads="1"/>
          </p:cNvSpPr>
          <p:nvPr/>
        </p:nvSpPr>
        <p:spPr bwMode="auto">
          <a:xfrm>
            <a:off x="1511300" y="1089025"/>
            <a:ext cx="2843213" cy="1690688"/>
          </a:xfrm>
          <a:prstGeom prst="can">
            <a:avLst>
              <a:gd name="adj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28" name="AutoShape 20"/>
          <p:cNvSpPr>
            <a:spLocks noChangeArrowheads="1"/>
          </p:cNvSpPr>
          <p:nvPr/>
        </p:nvSpPr>
        <p:spPr bwMode="auto">
          <a:xfrm>
            <a:off x="1511300" y="225425"/>
            <a:ext cx="2844800" cy="1692275"/>
          </a:xfrm>
          <a:prstGeom prst="can">
            <a:avLst>
              <a:gd name="adj" fmla="val 50000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29" name="Oval 21"/>
          <p:cNvSpPr>
            <a:spLocks noChangeArrowheads="1"/>
          </p:cNvSpPr>
          <p:nvPr/>
        </p:nvSpPr>
        <p:spPr bwMode="auto">
          <a:xfrm>
            <a:off x="1511300" y="225425"/>
            <a:ext cx="2844800" cy="8636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30" name="Line 22"/>
          <p:cNvSpPr>
            <a:spLocks noChangeShapeType="1"/>
          </p:cNvSpPr>
          <p:nvPr/>
        </p:nvSpPr>
        <p:spPr bwMode="auto">
          <a:xfrm>
            <a:off x="4354513" y="693738"/>
            <a:ext cx="0" cy="2555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31" name="Line 23"/>
          <p:cNvSpPr>
            <a:spLocks noChangeShapeType="1"/>
          </p:cNvSpPr>
          <p:nvPr/>
        </p:nvSpPr>
        <p:spPr bwMode="auto">
          <a:xfrm>
            <a:off x="1509713" y="657225"/>
            <a:ext cx="0" cy="259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32" name="Rectangle 24" descr="纸莎草纸"/>
          <p:cNvSpPr>
            <a:spLocks noChangeArrowheads="1"/>
          </p:cNvSpPr>
          <p:nvPr/>
        </p:nvSpPr>
        <p:spPr bwMode="auto">
          <a:xfrm>
            <a:off x="5291138" y="657225"/>
            <a:ext cx="179387" cy="32385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22225" algn="ctr">
            <a:noFill/>
            <a:miter lim="800000"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33" name="Rectangle 25" descr="纸莎草纸"/>
          <p:cNvSpPr>
            <a:spLocks noChangeArrowheads="1"/>
          </p:cNvSpPr>
          <p:nvPr/>
        </p:nvSpPr>
        <p:spPr bwMode="auto">
          <a:xfrm>
            <a:off x="8316913" y="728663"/>
            <a:ext cx="179387" cy="32385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22225" algn="ctr">
            <a:noFill/>
            <a:miter lim="800000"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34" name="Rectangle 26"/>
          <p:cNvSpPr>
            <a:spLocks noChangeArrowheads="1"/>
          </p:cNvSpPr>
          <p:nvPr/>
        </p:nvSpPr>
        <p:spPr bwMode="auto">
          <a:xfrm>
            <a:off x="1258888" y="5445125"/>
            <a:ext cx="3657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 sz="3200">
                <a:latin typeface="华文新魏" pitchFamily="2" charset="-122"/>
                <a:ea typeface="华文新魏" pitchFamily="2" charset="-122"/>
              </a:rPr>
              <a:t>圆锥体积＝</a:t>
            </a:r>
          </a:p>
        </p:txBody>
      </p:sp>
      <p:grpSp>
        <p:nvGrpSpPr>
          <p:cNvPr id="68635" name="Group 27"/>
          <p:cNvGrpSpPr>
            <a:grpSpLocks/>
          </p:cNvGrpSpPr>
          <p:nvPr/>
        </p:nvGrpSpPr>
        <p:grpSpPr bwMode="auto">
          <a:xfrm>
            <a:off x="3059113" y="4716464"/>
            <a:ext cx="3900488" cy="1525588"/>
            <a:chOff x="2205" y="2784"/>
            <a:chExt cx="2457" cy="961"/>
          </a:xfrm>
        </p:grpSpPr>
        <p:grpSp>
          <p:nvGrpSpPr>
            <p:cNvPr id="68636" name="Group 28"/>
            <p:cNvGrpSpPr>
              <a:grpSpLocks/>
            </p:cNvGrpSpPr>
            <p:nvPr/>
          </p:nvGrpSpPr>
          <p:grpSpPr bwMode="auto">
            <a:xfrm>
              <a:off x="2205" y="3235"/>
              <a:ext cx="2457" cy="510"/>
              <a:chOff x="2208" y="3427"/>
              <a:chExt cx="2457" cy="510"/>
            </a:xfrm>
          </p:grpSpPr>
          <p:sp>
            <p:nvSpPr>
              <p:cNvPr id="68637" name="AutoShape 29"/>
              <p:cNvSpPr>
                <a:spLocks/>
              </p:cNvSpPr>
              <p:nvPr/>
            </p:nvSpPr>
            <p:spPr bwMode="auto">
              <a:xfrm rot="5400000" flipV="1">
                <a:off x="3408" y="2467"/>
                <a:ext cx="144" cy="2064"/>
              </a:xfrm>
              <a:prstGeom prst="leftBracket">
                <a:avLst>
                  <a:gd name="adj" fmla="val 52025"/>
                </a:avLst>
              </a:prstGeom>
              <a:noFill/>
              <a:ln w="57150">
                <a:solidFill>
                  <a:srgbClr val="FF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68638" name="Group 30"/>
              <p:cNvGrpSpPr>
                <a:grpSpLocks/>
              </p:cNvGrpSpPr>
              <p:nvPr/>
            </p:nvGrpSpPr>
            <p:grpSpPr bwMode="auto">
              <a:xfrm>
                <a:off x="2208" y="3569"/>
                <a:ext cx="2457" cy="368"/>
                <a:chOff x="2208" y="3377"/>
                <a:chExt cx="2457" cy="368"/>
              </a:xfrm>
            </p:grpSpPr>
            <p:sp>
              <p:nvSpPr>
                <p:cNvPr id="68639" name="Rectangle 31"/>
                <p:cNvSpPr>
                  <a:spLocks noChangeArrowheads="1"/>
                </p:cNvSpPr>
                <p:nvPr/>
              </p:nvSpPr>
              <p:spPr bwMode="auto">
                <a:xfrm>
                  <a:off x="2208" y="3377"/>
                  <a:ext cx="2457" cy="3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kumimoji="1" lang="zh-CN" altLang="en-US" sz="3200" dirty="0">
                      <a:latin typeface="华文新魏" pitchFamily="2" charset="-122"/>
                      <a:ea typeface="华文新魏" pitchFamily="2" charset="-122"/>
                    </a:rPr>
                    <a:t>底面积          </a:t>
                  </a:r>
                  <a:r>
                    <a:rPr kumimoji="1" lang="zh-CN" altLang="en-US" sz="3200" dirty="0" smtClean="0">
                      <a:latin typeface="华文新魏" pitchFamily="2" charset="-122"/>
                      <a:ea typeface="华文新魏" pitchFamily="2" charset="-122"/>
                    </a:rPr>
                    <a:t>高</a:t>
                  </a:r>
                  <a:endParaRPr kumimoji="1" lang="zh-CN" altLang="en-US" sz="3200" dirty="0">
                    <a:latin typeface="华文新魏" pitchFamily="2" charset="-122"/>
                    <a:ea typeface="华文新魏" pitchFamily="2" charset="-122"/>
                  </a:endParaRPr>
                </a:p>
              </p:txBody>
            </p:sp>
            <p:grpSp>
              <p:nvGrpSpPr>
                <p:cNvPr id="68640" name="Group 32"/>
                <p:cNvGrpSpPr>
                  <a:grpSpLocks/>
                </p:cNvGrpSpPr>
                <p:nvPr/>
              </p:nvGrpSpPr>
              <p:grpSpPr bwMode="auto">
                <a:xfrm>
                  <a:off x="3206" y="3411"/>
                  <a:ext cx="240" cy="240"/>
                  <a:chOff x="3206" y="2691"/>
                  <a:chExt cx="240" cy="240"/>
                </a:xfrm>
              </p:grpSpPr>
              <p:sp>
                <p:nvSpPr>
                  <p:cNvPr id="68641" name="Line 3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206" y="2691"/>
                    <a:ext cx="240" cy="24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68642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3206" y="2691"/>
                    <a:ext cx="240" cy="24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68643" name="Group 35"/>
            <p:cNvGrpSpPr>
              <a:grpSpLocks/>
            </p:cNvGrpSpPr>
            <p:nvPr/>
          </p:nvGrpSpPr>
          <p:grpSpPr bwMode="auto">
            <a:xfrm>
              <a:off x="2448" y="2784"/>
              <a:ext cx="2064" cy="432"/>
              <a:chOff x="2448" y="2832"/>
              <a:chExt cx="2064" cy="432"/>
            </a:xfrm>
          </p:grpSpPr>
          <p:sp>
            <p:nvSpPr>
              <p:cNvPr id="68644" name="AutoShape 36"/>
              <p:cNvSpPr>
                <a:spLocks noChangeArrowheads="1"/>
              </p:cNvSpPr>
              <p:nvPr/>
            </p:nvSpPr>
            <p:spPr bwMode="auto">
              <a:xfrm rot="5400000">
                <a:off x="3348" y="2820"/>
                <a:ext cx="312" cy="576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8645" name="AutoShape 37"/>
              <p:cNvSpPr>
                <a:spLocks/>
              </p:cNvSpPr>
              <p:nvPr/>
            </p:nvSpPr>
            <p:spPr bwMode="auto">
              <a:xfrm rot="-5400000">
                <a:off x="3432" y="1848"/>
                <a:ext cx="96" cy="2064"/>
              </a:xfrm>
              <a:prstGeom prst="leftBracket">
                <a:avLst>
                  <a:gd name="adj" fmla="val 62410"/>
                </a:avLst>
              </a:prstGeom>
              <a:noFill/>
              <a:ln w="57150">
                <a:solidFill>
                  <a:srgbClr val="FF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68646" name="Freeform 38"/>
          <p:cNvSpPr>
            <a:spLocks/>
          </p:cNvSpPr>
          <p:nvPr/>
        </p:nvSpPr>
        <p:spPr bwMode="auto">
          <a:xfrm>
            <a:off x="5260975" y="869950"/>
            <a:ext cx="2855913" cy="2592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2" y="1633"/>
              </a:cxn>
              <a:cxn ang="0">
                <a:pos x="1799" y="7"/>
              </a:cxn>
              <a:cxn ang="0">
                <a:pos x="0" y="0"/>
              </a:cxn>
            </a:cxnLst>
            <a:rect l="0" t="0" r="r" b="b"/>
            <a:pathLst>
              <a:path w="1799" h="1633">
                <a:moveTo>
                  <a:pt x="0" y="0"/>
                </a:moveTo>
                <a:lnTo>
                  <a:pt x="912" y="1633"/>
                </a:lnTo>
                <a:lnTo>
                  <a:pt x="1799" y="7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 w="222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47" name="Oval 39"/>
          <p:cNvSpPr>
            <a:spLocks noChangeArrowheads="1"/>
          </p:cNvSpPr>
          <p:nvPr/>
        </p:nvSpPr>
        <p:spPr bwMode="auto">
          <a:xfrm>
            <a:off x="5268913" y="439738"/>
            <a:ext cx="2844800" cy="863600"/>
          </a:xfrm>
          <a:prstGeom prst="ellipse">
            <a:avLst/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8648" name="Group 40"/>
          <p:cNvGrpSpPr>
            <a:grpSpLocks/>
          </p:cNvGrpSpPr>
          <p:nvPr/>
        </p:nvGrpSpPr>
        <p:grpSpPr bwMode="auto">
          <a:xfrm>
            <a:off x="5256213" y="441325"/>
            <a:ext cx="2855912" cy="3022600"/>
            <a:chOff x="3420" y="1933"/>
            <a:chExt cx="1799" cy="1904"/>
          </a:xfrm>
        </p:grpSpPr>
        <p:sp>
          <p:nvSpPr>
            <p:cNvPr id="68649" name="Freeform 41"/>
            <p:cNvSpPr>
              <a:spLocks/>
            </p:cNvSpPr>
            <p:nvPr/>
          </p:nvSpPr>
          <p:spPr bwMode="auto">
            <a:xfrm>
              <a:off x="3420" y="2204"/>
              <a:ext cx="1799" cy="16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12" y="1633"/>
                </a:cxn>
                <a:cxn ang="0">
                  <a:pos x="1799" y="7"/>
                </a:cxn>
                <a:cxn ang="0">
                  <a:pos x="0" y="0"/>
                </a:cxn>
              </a:cxnLst>
              <a:rect l="0" t="0" r="r" b="b"/>
              <a:pathLst>
                <a:path w="1799" h="1633">
                  <a:moveTo>
                    <a:pt x="0" y="0"/>
                  </a:moveTo>
                  <a:lnTo>
                    <a:pt x="912" y="1633"/>
                  </a:lnTo>
                  <a:lnTo>
                    <a:pt x="1799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222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8650" name="Oval 42"/>
            <p:cNvSpPr>
              <a:spLocks noChangeArrowheads="1"/>
            </p:cNvSpPr>
            <p:nvPr/>
          </p:nvSpPr>
          <p:spPr bwMode="auto">
            <a:xfrm>
              <a:off x="3425" y="1933"/>
              <a:ext cx="1792" cy="544"/>
            </a:xfrm>
            <a:prstGeom prst="ellipse">
              <a:avLst/>
            </a:prstGeom>
            <a:solidFill>
              <a:srgbClr val="FFFF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1619250" y="1557338"/>
            <a:ext cx="568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/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想一想，讨论一下：</a:t>
            </a:r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971550" y="2636838"/>
            <a:ext cx="7634288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endParaRPr lang="zh-CN" altLang="en-US" sz="2800">
              <a:solidFill>
                <a:srgbClr val="3333CC"/>
              </a:solidFill>
              <a:latin typeface="华文新魏" pitchFamily="2" charset="-122"/>
              <a:ea typeface="华文新魏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zh-CN" altLang="en-US" sz="280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）通过刚才的实验，你发现了什么？ 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zh-CN" altLang="en-US" sz="280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）要求圆锥的体积必须知道什么？ </a:t>
            </a:r>
          </a:p>
        </p:txBody>
      </p:sp>
      <p:pic>
        <p:nvPicPr>
          <p:cNvPr id="64518" name="Picture 6" descr="wenhao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2750" y="1589088"/>
            <a:ext cx="87153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29800">
                                          <p:val>
                                            <p:strVal val="#ppt_h/2"/>
                                          </p:val>
                                        </p:tav>
                                        <p:tav tm="398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59700">
                                          <p:val>
                                            <p:strVal val="#ppt_h"/>
                                          </p:val>
                                        </p:tav>
                                        <p:tav tm="69800">
                                          <p:val>
                                            <p:strVal val="#ppt_h/2"/>
                                          </p:val>
                                        </p:tav>
                                        <p:tav tm="799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19900">
                                          <p:val>
                                            <p:strVal val="#ppt_y-.2"/>
                                          </p:val>
                                        </p:tav>
                                        <p:tav tm="29800">
                                          <p:val>
                                            <p:strVal val="#ppt_y"/>
                                          </p:val>
                                        </p:tav>
                                        <p:tav tm="398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597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800">
                                          <p:val>
                                            <p:strVal val="#ppt_y"/>
                                          </p:val>
                                        </p:tav>
                                        <p:tav tm="799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/>
      <p:bldP spid="64517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395288" y="1989138"/>
            <a:ext cx="8507412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zh-CN" altLang="en-US" sz="3200" b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快速计算下列圆锥体积：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en-US" altLang="zh-CN" sz="4000" b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1.r=2cm</a:t>
            </a:r>
            <a:r>
              <a:rPr lang="zh-CN" altLang="en-US" sz="4000" b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4000" b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h=6cm</a:t>
            </a:r>
            <a:r>
              <a:rPr lang="zh-CN" altLang="en-US" sz="4000" b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4000" b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V=?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endParaRPr lang="en-US" altLang="zh-CN" sz="4000" b="0">
              <a:solidFill>
                <a:srgbClr val="3333CC"/>
              </a:solidFill>
              <a:latin typeface="华文新魏" pitchFamily="2" charset="-122"/>
              <a:ea typeface="华文新魏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en-US" altLang="zh-CN" sz="4000" b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2.d=2dm</a:t>
            </a:r>
            <a:r>
              <a:rPr lang="zh-CN" altLang="en-US" sz="4000" b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4000" b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h=3dm</a:t>
            </a:r>
            <a:r>
              <a:rPr lang="zh-CN" altLang="en-US" sz="4000" b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4000" b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V=?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endParaRPr lang="en-US" altLang="zh-CN" sz="4000" b="0">
              <a:solidFill>
                <a:srgbClr val="3333CC"/>
              </a:solidFill>
              <a:latin typeface="华文新魏" pitchFamily="2" charset="-122"/>
              <a:ea typeface="华文新魏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en-US" altLang="zh-CN" sz="4000" b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3.C=18.84m</a:t>
            </a:r>
            <a:r>
              <a:rPr lang="zh-CN" altLang="en-US" sz="4000" b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4000" b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h=1m</a:t>
            </a:r>
            <a:r>
              <a:rPr lang="zh-CN" altLang="en-US" sz="4000" b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4000" b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V=?</a:t>
            </a:r>
          </a:p>
        </p:txBody>
      </p:sp>
      <p:sp>
        <p:nvSpPr>
          <p:cNvPr id="3" name="同侧圆角矩形 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96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96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96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96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188" y="4005263"/>
            <a:ext cx="1116012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684213" y="1773238"/>
            <a:ext cx="73152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例</a:t>
            </a:r>
            <a:r>
              <a:rPr kumimoji="1" lang="en-US" altLang="zh-CN" sz="32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kumimoji="1" lang="zh-CN" altLang="en-US" sz="32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、</a:t>
            </a:r>
            <a:r>
              <a:rPr kumimoji="1" lang="zh-CN" altLang="en-US" sz="3200" b="0">
                <a:latin typeface="华文新魏" pitchFamily="2" charset="-122"/>
                <a:ea typeface="华文新魏" pitchFamily="2" charset="-122"/>
              </a:rPr>
              <a:t>一个圆锥形的零件，底面       积是</a:t>
            </a:r>
            <a:r>
              <a:rPr kumimoji="1" lang="en-US" altLang="zh-CN" sz="3200" b="0">
                <a:latin typeface="华文新魏" pitchFamily="2" charset="-122"/>
                <a:ea typeface="华文新魏" pitchFamily="2" charset="-122"/>
              </a:rPr>
              <a:t>19</a:t>
            </a:r>
            <a:r>
              <a:rPr kumimoji="1" lang="zh-CN" altLang="en-US" sz="3200" b="0">
                <a:latin typeface="华文新魏" pitchFamily="2" charset="-122"/>
                <a:ea typeface="华文新魏" pitchFamily="2" charset="-122"/>
              </a:rPr>
              <a:t>平方厘米，高是</a:t>
            </a:r>
            <a:r>
              <a:rPr kumimoji="1" lang="en-US" altLang="zh-CN" sz="3200" b="0">
                <a:latin typeface="华文新魏" pitchFamily="2" charset="-122"/>
                <a:ea typeface="华文新魏" pitchFamily="2" charset="-122"/>
              </a:rPr>
              <a:t>12</a:t>
            </a:r>
            <a:r>
              <a:rPr kumimoji="1" lang="zh-CN" altLang="en-US" sz="3200" b="0">
                <a:latin typeface="华文新魏" pitchFamily="2" charset="-122"/>
                <a:ea typeface="华文新魏" pitchFamily="2" charset="-122"/>
              </a:rPr>
              <a:t>厘米。这个零件的体积是多少？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1619250" y="3789363"/>
            <a:ext cx="6248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en-US" sz="3200" b="0">
              <a:latin typeface="华文新魏" pitchFamily="2" charset="-122"/>
              <a:ea typeface="华文新魏" pitchFamily="2" charset="-122"/>
            </a:endParaRPr>
          </a:p>
        </p:txBody>
      </p:sp>
      <p:grpSp>
        <p:nvGrpSpPr>
          <p:cNvPr id="33806" name="Group 14"/>
          <p:cNvGrpSpPr>
            <a:grpSpLocks/>
          </p:cNvGrpSpPr>
          <p:nvPr/>
        </p:nvGrpSpPr>
        <p:grpSpPr bwMode="auto">
          <a:xfrm>
            <a:off x="503238" y="3644900"/>
            <a:ext cx="8461375" cy="2305050"/>
            <a:chOff x="317" y="2296"/>
            <a:chExt cx="5330" cy="1452"/>
          </a:xfrm>
        </p:grpSpPr>
        <p:sp>
          <p:nvSpPr>
            <p:cNvPr id="33800" name="Text Box 8"/>
            <p:cNvSpPr txBox="1">
              <a:spLocks noChangeArrowheads="1"/>
            </p:cNvSpPr>
            <p:nvPr/>
          </p:nvSpPr>
          <p:spPr bwMode="auto">
            <a:xfrm>
              <a:off x="317" y="2461"/>
              <a:ext cx="5330" cy="1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3200" b="0">
                  <a:latin typeface="华文新魏" pitchFamily="2" charset="-122"/>
                  <a:ea typeface="华文新魏" pitchFamily="2" charset="-122"/>
                </a:rPr>
                <a:t>      </a:t>
              </a:r>
              <a:r>
                <a:rPr kumimoji="1" lang="en-US" altLang="zh-CN" sz="3200" b="0">
                  <a:latin typeface="华文新魏" pitchFamily="2" charset="-122"/>
                  <a:ea typeface="华文新魏" pitchFamily="2" charset="-122"/>
                </a:rPr>
                <a:t>×19 ×12=76</a:t>
              </a:r>
              <a:r>
                <a:rPr kumimoji="1" lang="zh-CN" altLang="en-US" sz="3200" b="0">
                  <a:latin typeface="华文新魏" pitchFamily="2" charset="-122"/>
                  <a:ea typeface="华文新魏" pitchFamily="2" charset="-122"/>
                </a:rPr>
                <a:t>（立方厘米）</a:t>
              </a:r>
            </a:p>
            <a:p>
              <a:pPr>
                <a:spcBef>
                  <a:spcPct val="50000"/>
                </a:spcBef>
              </a:pPr>
              <a:r>
                <a:rPr kumimoji="1" lang="zh-CN" altLang="en-US" sz="3200" b="0">
                  <a:latin typeface="华文新魏" pitchFamily="2" charset="-122"/>
                  <a:ea typeface="华文新魏" pitchFamily="2" charset="-122"/>
                </a:rPr>
                <a:t>答：这个零件的体积是</a:t>
              </a:r>
              <a:r>
                <a:rPr kumimoji="1" lang="en-US" altLang="zh-CN" sz="3200" b="0">
                  <a:latin typeface="华文新魏" pitchFamily="2" charset="-122"/>
                  <a:ea typeface="华文新魏" pitchFamily="2" charset="-122"/>
                </a:rPr>
                <a:t>76</a:t>
              </a:r>
              <a:r>
                <a:rPr kumimoji="1" lang="zh-CN" altLang="en-US" sz="3200" b="0">
                  <a:latin typeface="华文新魏" pitchFamily="2" charset="-122"/>
                  <a:ea typeface="华文新魏" pitchFamily="2" charset="-122"/>
                </a:rPr>
                <a:t>立方厘米。</a:t>
              </a:r>
            </a:p>
            <a:p>
              <a:pPr>
                <a:spcBef>
                  <a:spcPct val="50000"/>
                </a:spcBef>
              </a:pPr>
              <a:endParaRPr kumimoji="1" lang="zh-CN" altLang="en-US" sz="3200" b="0">
                <a:latin typeface="华文新魏" pitchFamily="2" charset="-122"/>
                <a:ea typeface="华文新魏" pitchFamily="2" charset="-122"/>
              </a:endParaRPr>
            </a:p>
          </p:txBody>
        </p:sp>
        <p:grpSp>
          <p:nvGrpSpPr>
            <p:cNvPr id="33801" name="Group 9"/>
            <p:cNvGrpSpPr>
              <a:grpSpLocks/>
            </p:cNvGrpSpPr>
            <p:nvPr/>
          </p:nvGrpSpPr>
          <p:grpSpPr bwMode="auto">
            <a:xfrm>
              <a:off x="521" y="2296"/>
              <a:ext cx="202" cy="625"/>
              <a:chOff x="567" y="1797"/>
              <a:chExt cx="202" cy="625"/>
            </a:xfrm>
          </p:grpSpPr>
          <p:sp>
            <p:nvSpPr>
              <p:cNvPr id="33802" name="Line 10"/>
              <p:cNvSpPr>
                <a:spLocks noChangeShapeType="1"/>
              </p:cNvSpPr>
              <p:nvPr/>
            </p:nvSpPr>
            <p:spPr bwMode="auto">
              <a:xfrm>
                <a:off x="567" y="2160"/>
                <a:ext cx="202" cy="1"/>
              </a:xfrm>
              <a:prstGeom prst="line">
                <a:avLst/>
              </a:prstGeom>
              <a:noFill/>
              <a:ln w="33401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33803" name="Group 11"/>
              <p:cNvGrpSpPr>
                <a:grpSpLocks/>
              </p:cNvGrpSpPr>
              <p:nvPr/>
            </p:nvGrpSpPr>
            <p:grpSpPr bwMode="auto">
              <a:xfrm>
                <a:off x="585" y="1797"/>
                <a:ext cx="146" cy="625"/>
                <a:chOff x="653" y="1798"/>
                <a:chExt cx="137" cy="625"/>
              </a:xfrm>
            </p:grpSpPr>
            <p:sp>
              <p:nvSpPr>
                <p:cNvPr id="33804" name="Rectangle 12"/>
                <p:cNvSpPr>
                  <a:spLocks noChangeArrowheads="1"/>
                </p:cNvSpPr>
                <p:nvPr/>
              </p:nvSpPr>
              <p:spPr bwMode="auto">
                <a:xfrm>
                  <a:off x="653" y="2116"/>
                  <a:ext cx="137" cy="30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ctr"/>
                  <a:r>
                    <a:rPr lang="en-US" altLang="zh-CN" sz="3200" b="0">
                      <a:latin typeface="华文新魏" pitchFamily="2" charset="-122"/>
                      <a:ea typeface="华文新魏" pitchFamily="2" charset="-122"/>
                    </a:rPr>
                    <a:t>3</a:t>
                  </a:r>
                </a:p>
              </p:txBody>
            </p:sp>
            <p:sp>
              <p:nvSpPr>
                <p:cNvPr id="33805" name="Rectangle 13"/>
                <p:cNvSpPr>
                  <a:spLocks noChangeArrowheads="1"/>
                </p:cNvSpPr>
                <p:nvPr/>
              </p:nvSpPr>
              <p:spPr bwMode="auto">
                <a:xfrm>
                  <a:off x="667" y="1798"/>
                  <a:ext cx="96" cy="30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ctr"/>
                  <a:r>
                    <a:rPr lang="en-US" altLang="zh-CN" sz="3200" b="0">
                      <a:latin typeface="华文新魏" pitchFamily="2" charset="-122"/>
                      <a:ea typeface="华文新魏" pitchFamily="2" charset="-122"/>
                    </a:rPr>
                    <a:t>1</a:t>
                  </a: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3851275" y="4330700"/>
          <a:ext cx="3656013" cy="154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2" name="PBrush" r:id="rId3" imgW="1047619" imgH="1114581" progId="PBrush">
                  <p:embed/>
                </p:oleObj>
              </mc:Choice>
              <mc:Fallback>
                <p:oleObj name="PBrush" r:id="rId3" imgW="1047619" imgH="1114581" progId="PBrush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4330700"/>
                        <a:ext cx="3656013" cy="154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395288" y="1844675"/>
            <a:ext cx="79248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例２、</a:t>
            </a:r>
            <a:r>
              <a:rPr kumimoji="1" lang="zh-CN" altLang="en-US" sz="3200" b="0">
                <a:latin typeface="华文新魏" pitchFamily="2" charset="-122"/>
                <a:ea typeface="华文新魏" pitchFamily="2" charset="-122"/>
              </a:rPr>
              <a:t>在打谷场上，有一个近似于圆锥的小麦堆，测得底面直径是４米，高是</a:t>
            </a:r>
            <a:r>
              <a:rPr kumimoji="1" lang="en-US" altLang="zh-CN" sz="3200" b="0">
                <a:latin typeface="华文新魏" pitchFamily="2" charset="-122"/>
                <a:ea typeface="华文新魏" pitchFamily="2" charset="-122"/>
              </a:rPr>
              <a:t>1.5</a:t>
            </a:r>
            <a:r>
              <a:rPr kumimoji="1" lang="zh-CN" altLang="en-US" sz="3200" b="0">
                <a:latin typeface="华文新魏" pitchFamily="2" charset="-122"/>
                <a:ea typeface="华文新魏" pitchFamily="2" charset="-122"/>
              </a:rPr>
              <a:t>米。每立方米小麦约重</a:t>
            </a:r>
            <a:r>
              <a:rPr kumimoji="1" lang="en-US" altLang="zh-CN" sz="3200" b="0">
                <a:latin typeface="华文新魏" pitchFamily="2" charset="-122"/>
                <a:ea typeface="华文新魏" pitchFamily="2" charset="-122"/>
              </a:rPr>
              <a:t>500</a:t>
            </a:r>
            <a:r>
              <a:rPr kumimoji="1" lang="zh-CN" altLang="en-US" sz="3200" b="0">
                <a:latin typeface="华文新魏" pitchFamily="2" charset="-122"/>
                <a:ea typeface="华文新魏" pitchFamily="2" charset="-122"/>
              </a:rPr>
              <a:t>千克，这堆小麦有多少千克？</a:t>
            </a:r>
            <a:endParaRPr kumimoji="1" lang="zh-CN" altLang="en-US" sz="3200" b="0">
              <a:solidFill>
                <a:schemeClr val="accent2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4822" name="Line 6"/>
          <p:cNvSpPr>
            <a:spLocks noChangeShapeType="1"/>
          </p:cNvSpPr>
          <p:nvPr/>
        </p:nvSpPr>
        <p:spPr bwMode="auto">
          <a:xfrm>
            <a:off x="5240338" y="4367213"/>
            <a:ext cx="28384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6899275" y="5581650"/>
            <a:ext cx="1219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7796213" y="4354513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 flipV="1">
            <a:off x="7813675" y="535305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7432675" y="4619625"/>
            <a:ext cx="1371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1.5</a:t>
            </a:r>
            <a:r>
              <a:rPr kumimoji="1" lang="zh-CN" altLang="en-US" sz="32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米</a:t>
            </a:r>
          </a:p>
        </p:txBody>
      </p:sp>
      <p:sp>
        <p:nvSpPr>
          <p:cNvPr id="34827" name="Line 11"/>
          <p:cNvSpPr>
            <a:spLocks noChangeShapeType="1"/>
          </p:cNvSpPr>
          <p:nvPr/>
        </p:nvSpPr>
        <p:spPr bwMode="auto">
          <a:xfrm>
            <a:off x="4087813" y="550545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>
            <a:off x="6932613" y="558165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4829" name="Line 13"/>
          <p:cNvSpPr>
            <a:spLocks noChangeShapeType="1"/>
          </p:cNvSpPr>
          <p:nvPr/>
        </p:nvSpPr>
        <p:spPr bwMode="auto">
          <a:xfrm>
            <a:off x="4079875" y="6038850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4830" name="Line 14"/>
          <p:cNvSpPr>
            <a:spLocks noChangeShapeType="1"/>
          </p:cNvSpPr>
          <p:nvPr/>
        </p:nvSpPr>
        <p:spPr bwMode="auto">
          <a:xfrm flipH="1">
            <a:off x="5984875" y="6038850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5146675" y="5657850"/>
            <a:ext cx="1295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r>
              <a:rPr kumimoji="1" lang="zh-CN" altLang="en-US" sz="32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sp>
        <p:nvSpPr>
          <p:cNvPr id="35843" name="Rectangle 3"/>
          <p:cNvSpPr>
            <a:spLocks noRot="1" noChangeArrowheads="1"/>
          </p:cNvSpPr>
          <p:nvPr/>
        </p:nvSpPr>
        <p:spPr bwMode="auto">
          <a:xfrm>
            <a:off x="533400" y="4797425"/>
            <a:ext cx="807720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                           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6.28×500=3140 (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千克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)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                       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答</a:t>
            </a:r>
            <a:r>
              <a:rPr lang="en-US" altLang="zh-CN" sz="2400" b="0">
                <a:latin typeface="华文新魏" pitchFamily="2" charset="-122"/>
                <a:ea typeface="华文新魏" pitchFamily="2" charset="-122"/>
              </a:rPr>
              <a:t>: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这堆小麦有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3140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千克。</a:t>
            </a:r>
          </a:p>
        </p:txBody>
      </p:sp>
      <p:grpSp>
        <p:nvGrpSpPr>
          <p:cNvPr id="35844" name="Group 4"/>
          <p:cNvGrpSpPr>
            <a:grpSpLocks/>
          </p:cNvGrpSpPr>
          <p:nvPr/>
        </p:nvGrpSpPr>
        <p:grpSpPr bwMode="auto">
          <a:xfrm>
            <a:off x="2016125" y="1989138"/>
            <a:ext cx="4932363" cy="2725737"/>
            <a:chOff x="1474" y="1616"/>
            <a:chExt cx="3107" cy="1717"/>
          </a:xfrm>
        </p:grpSpPr>
        <p:grpSp>
          <p:nvGrpSpPr>
            <p:cNvPr id="35845" name="Group 5"/>
            <p:cNvGrpSpPr>
              <a:grpSpLocks/>
            </p:cNvGrpSpPr>
            <p:nvPr/>
          </p:nvGrpSpPr>
          <p:grpSpPr bwMode="auto">
            <a:xfrm>
              <a:off x="2036" y="1616"/>
              <a:ext cx="379" cy="580"/>
              <a:chOff x="3447" y="2024"/>
              <a:chExt cx="250" cy="495"/>
            </a:xfrm>
          </p:grpSpPr>
          <p:sp>
            <p:nvSpPr>
              <p:cNvPr id="35846" name="Text Box 6"/>
              <p:cNvSpPr txBox="1">
                <a:spLocks noChangeArrowheads="1"/>
              </p:cNvSpPr>
              <p:nvPr/>
            </p:nvSpPr>
            <p:spPr bwMode="auto">
              <a:xfrm>
                <a:off x="3447" y="2024"/>
                <a:ext cx="249" cy="247"/>
              </a:xfrm>
              <a:prstGeom prst="rect">
                <a:avLst/>
              </a:prstGeom>
              <a:noFill/>
              <a:ln w="22225" algn="ctr">
                <a:noFill/>
                <a:miter lim="800000"/>
                <a:headEnd/>
                <a:tailEnd/>
              </a:ln>
              <a:effectLst>
                <a:outerShdw sy="50000" rotWithShape="0">
                  <a:schemeClr val="bg2">
                    <a:alpha val="50000"/>
                  </a:schemeClr>
                </a:outerShdw>
              </a:effec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400" b="0">
                    <a:latin typeface="华文新魏" pitchFamily="2" charset="-122"/>
                    <a:ea typeface="华文新魏" pitchFamily="2" charset="-122"/>
                  </a:rPr>
                  <a:t>1</a:t>
                </a:r>
              </a:p>
            </p:txBody>
          </p:sp>
          <p:sp>
            <p:nvSpPr>
              <p:cNvPr id="35847" name="Line 7"/>
              <p:cNvSpPr>
                <a:spLocks noChangeShapeType="1"/>
              </p:cNvSpPr>
              <p:nvPr/>
            </p:nvSpPr>
            <p:spPr bwMode="auto">
              <a:xfrm>
                <a:off x="3470" y="2297"/>
                <a:ext cx="227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  <a:effectLst>
                <a:outerShdw sy="50000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5848" name="Text Box 8"/>
              <p:cNvSpPr txBox="1">
                <a:spLocks noChangeArrowheads="1"/>
              </p:cNvSpPr>
              <p:nvPr/>
            </p:nvSpPr>
            <p:spPr bwMode="auto">
              <a:xfrm>
                <a:off x="3470" y="2274"/>
                <a:ext cx="159" cy="245"/>
              </a:xfrm>
              <a:prstGeom prst="rect">
                <a:avLst/>
              </a:prstGeom>
              <a:noFill/>
              <a:ln w="22225" algn="ctr">
                <a:noFill/>
                <a:miter lim="800000"/>
                <a:headEnd/>
                <a:tailEnd/>
              </a:ln>
              <a:effectLst>
                <a:outerShdw sy="50000" rotWithShape="0">
                  <a:schemeClr val="bg2">
                    <a:alpha val="50000"/>
                  </a:schemeClr>
                </a:outerShdw>
              </a:effec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400" b="0">
                    <a:latin typeface="华文新魏" pitchFamily="2" charset="-122"/>
                    <a:ea typeface="华文新魏" pitchFamily="2" charset="-122"/>
                  </a:rPr>
                  <a:t>3</a:t>
                </a:r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2373" y="1748"/>
              <a:ext cx="2208" cy="288"/>
            </a:xfrm>
            <a:prstGeom prst="rect">
              <a:avLst/>
            </a:prstGeom>
            <a:noFill/>
            <a:ln w="22225" algn="ctr">
              <a:noFill/>
              <a:miter lim="800000"/>
              <a:headEnd/>
              <a:tailEnd/>
            </a:ln>
            <a:effectLst>
              <a:outerShdw sy="50000" rotWithShape="0">
                <a:schemeClr val="bg2">
                  <a:alpha val="50000"/>
                </a:schemeClr>
              </a:outerShdw>
            </a:effec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×3.14 ×(4÷2)</a:t>
              </a:r>
              <a:r>
                <a:rPr lang="en-US" altLang="zh-CN" sz="2400" b="0">
                  <a:latin typeface="Arial"/>
                  <a:ea typeface="华文新魏" pitchFamily="2" charset="-122"/>
                  <a:cs typeface="Arial" charset="0"/>
                </a:rPr>
                <a:t>²</a:t>
              </a:r>
              <a:r>
                <a:rPr lang="en-US" altLang="zh-CN" sz="2400" b="0">
                  <a:latin typeface="华文新魏" pitchFamily="2" charset="-122"/>
                  <a:ea typeface="华文新魏" pitchFamily="2" charset="-122"/>
                  <a:cs typeface="Arial" charset="0"/>
                </a:rPr>
                <a:t> </a:t>
              </a:r>
              <a:r>
                <a:rPr lang="en-US" altLang="zh-CN" sz="2400" b="0">
                  <a:latin typeface="华文新魏" pitchFamily="2" charset="-122"/>
                  <a:ea typeface="华文新魏" pitchFamily="2" charset="-122"/>
                </a:rPr>
                <a:t>×1.5</a:t>
              </a:r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1474" y="2211"/>
              <a:ext cx="2472" cy="289"/>
            </a:xfrm>
            <a:prstGeom prst="rect">
              <a:avLst/>
            </a:prstGeom>
            <a:noFill/>
            <a:ln w="22225" algn="ctr">
              <a:noFill/>
              <a:miter lim="800000"/>
              <a:headEnd/>
              <a:tailEnd/>
            </a:ln>
            <a:effectLst>
              <a:outerShdw sy="50000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0" dirty="0">
                  <a:latin typeface="华文新魏" pitchFamily="2" charset="-122"/>
                  <a:ea typeface="华文新魏" pitchFamily="2" charset="-122"/>
                </a:rPr>
                <a:t>   ＝  </a:t>
              </a:r>
              <a:r>
                <a:rPr lang="en-US" altLang="zh-CN" sz="2400" b="0" dirty="0">
                  <a:latin typeface="华文新魏" pitchFamily="2" charset="-122"/>
                  <a:ea typeface="华文新魏" pitchFamily="2" charset="-122"/>
                </a:rPr>
                <a:t>3.14 × 4×0.5</a:t>
              </a:r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>
              <a:off x="1769" y="2614"/>
              <a:ext cx="1193" cy="288"/>
            </a:xfrm>
            <a:prstGeom prst="rect">
              <a:avLst/>
            </a:prstGeom>
            <a:noFill/>
            <a:ln w="22225" algn="ctr">
              <a:noFill/>
              <a:miter lim="800000"/>
              <a:headEnd/>
              <a:tailEnd/>
            </a:ln>
            <a:effectLst>
              <a:outerShdw sy="50000" rotWithShape="0">
                <a:schemeClr val="bg2">
                  <a:alpha val="50000"/>
                </a:schemeClr>
              </a:outerShdw>
            </a:effec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0" dirty="0">
                  <a:latin typeface="华文新魏" pitchFamily="2" charset="-122"/>
                  <a:ea typeface="华文新魏" pitchFamily="2" charset="-122"/>
                </a:rPr>
                <a:t>   ＝  </a:t>
              </a:r>
              <a:r>
                <a:rPr lang="en-US" altLang="zh-CN" sz="2400" b="0" dirty="0">
                  <a:latin typeface="华文新魏" pitchFamily="2" charset="-122"/>
                  <a:ea typeface="华文新魏" pitchFamily="2" charset="-122"/>
                </a:rPr>
                <a:t>2×3.14</a:t>
              </a:r>
            </a:p>
          </p:txBody>
        </p:sp>
        <p:sp>
          <p:nvSpPr>
            <p:cNvPr id="35852" name="Rectangle 12"/>
            <p:cNvSpPr>
              <a:spLocks noChangeArrowheads="1"/>
            </p:cNvSpPr>
            <p:nvPr/>
          </p:nvSpPr>
          <p:spPr bwMode="auto">
            <a:xfrm>
              <a:off x="1610" y="3045"/>
              <a:ext cx="1973" cy="288"/>
            </a:xfrm>
            <a:prstGeom prst="rect">
              <a:avLst/>
            </a:prstGeom>
            <a:noFill/>
            <a:ln w="22225" algn="ctr">
              <a:noFill/>
              <a:miter lim="800000"/>
              <a:headEnd/>
              <a:tailEnd/>
            </a:ln>
            <a:effectLst>
              <a:outerShdw sy="50000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0" dirty="0">
                  <a:latin typeface="华文新魏" pitchFamily="2" charset="-122"/>
                  <a:ea typeface="华文新魏" pitchFamily="2" charset="-122"/>
                </a:rPr>
                <a:t>   ＝  </a:t>
              </a:r>
              <a:r>
                <a:rPr lang="en-US" altLang="zh-CN" sz="2400" b="0" dirty="0">
                  <a:latin typeface="华文新魏" pitchFamily="2" charset="-122"/>
                  <a:ea typeface="华文新魏" pitchFamily="2" charset="-122"/>
                </a:rPr>
                <a:t>6.28(</a:t>
              </a:r>
              <a:r>
                <a:rPr lang="zh-CN" altLang="en-US" sz="2400" b="0" dirty="0">
                  <a:latin typeface="华文新魏" pitchFamily="2" charset="-122"/>
                  <a:ea typeface="华文新魏" pitchFamily="2" charset="-122"/>
                </a:rPr>
                <a:t>立方米</a:t>
              </a:r>
              <a:r>
                <a:rPr lang="en-US" altLang="zh-CN" sz="2400" b="0" dirty="0">
                  <a:latin typeface="华文新魏" pitchFamily="2" charset="-122"/>
                  <a:ea typeface="华文新魏" pitchFamily="2" charset="-122"/>
                </a:rPr>
                <a:t>)</a:t>
              </a:r>
            </a:p>
          </p:txBody>
        </p:sp>
      </p:grpSp>
      <p:cxnSp>
        <p:nvCxnSpPr>
          <p:cNvPr id="13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590550" y="1541463"/>
            <a:ext cx="8229600" cy="448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一、填空：</a:t>
            </a:r>
          </a:p>
          <a:p>
            <a:pPr>
              <a:spcBef>
                <a:spcPct val="30000"/>
              </a:spcBef>
            </a:pP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     </a:t>
            </a:r>
            <a:r>
              <a:rPr lang="en-US" sz="2800" dirty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、圆锥的体积</a:t>
            </a:r>
            <a:r>
              <a:rPr lang="en-US" sz="2800" dirty="0">
                <a:latin typeface="华文新魏" pitchFamily="2" charset="-122"/>
                <a:ea typeface="华文新魏" pitchFamily="2" charset="-122"/>
              </a:rPr>
              <a:t>=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（  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                         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），用字母表示是（                    ）。</a:t>
            </a:r>
          </a:p>
          <a:p>
            <a:pPr>
              <a:spcBef>
                <a:spcPct val="30000"/>
              </a:spcBef>
            </a:pP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     </a:t>
            </a:r>
            <a:r>
              <a:rPr lang="en-US" sz="2800" dirty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、圆柱体积的   与和它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（                  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）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的圆锥的体积相等。</a:t>
            </a:r>
          </a:p>
          <a:p>
            <a:pPr>
              <a:spcBef>
                <a:spcPct val="30000"/>
              </a:spcBef>
            </a:pP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     </a:t>
            </a:r>
            <a:r>
              <a:rPr lang="en-US" sz="2800" dirty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、一个圆柱和一个圆锥等底等高，圆柱的体积是</a:t>
            </a:r>
            <a:r>
              <a:rPr lang="en-US" sz="2800" dirty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立方分米，圆锥的体积是（      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）立方分米。</a:t>
            </a:r>
          </a:p>
          <a:p>
            <a:pPr>
              <a:spcBef>
                <a:spcPct val="30000"/>
              </a:spcBef>
            </a:pP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     </a:t>
            </a:r>
            <a:r>
              <a:rPr lang="en-US" sz="2800" dirty="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、一个圆锥的底面积是</a:t>
            </a:r>
            <a:r>
              <a:rPr lang="en-US" sz="2800" dirty="0">
                <a:latin typeface="华文新魏" pitchFamily="2" charset="-122"/>
                <a:ea typeface="华文新魏" pitchFamily="2" charset="-122"/>
              </a:rPr>
              <a:t>12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平方厘米，高是</a:t>
            </a:r>
            <a:r>
              <a:rPr lang="en-US" sz="2800" dirty="0"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厘米，体积是（            ）立方厘米。</a:t>
            </a:r>
          </a:p>
        </p:txBody>
      </p:sp>
      <p:graphicFrame>
        <p:nvGraphicFramePr>
          <p:cNvPr id="3687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1795896"/>
              </p:ext>
            </p:extLst>
          </p:nvPr>
        </p:nvGraphicFramePr>
        <p:xfrm>
          <a:off x="3563888" y="2924944"/>
          <a:ext cx="2413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4" r:id="rId4" imgW="190734" imgH="571569" progId="Equations">
                  <p:embed/>
                </p:oleObj>
              </mc:Choice>
              <mc:Fallback>
                <p:oleObj r:id="rId4" imgW="190734" imgH="571569" progId="Equations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2924944"/>
                        <a:ext cx="241300" cy="72390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5867400" y="3681413"/>
            <a:ext cx="1447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8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5162128" y="3068960"/>
            <a:ext cx="2362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等</a:t>
            </a:r>
            <a:r>
              <a:rPr lang="zh-CN" altLang="en-US" sz="28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底等高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5690592" y="4494063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2339752" y="5445224"/>
            <a:ext cx="1905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24</a:t>
            </a:r>
          </a:p>
        </p:txBody>
      </p:sp>
      <p:grpSp>
        <p:nvGrpSpPr>
          <p:cNvPr id="36875" name="Group 11"/>
          <p:cNvGrpSpPr>
            <a:grpSpLocks/>
          </p:cNvGrpSpPr>
          <p:nvPr/>
        </p:nvGrpSpPr>
        <p:grpSpPr bwMode="auto">
          <a:xfrm>
            <a:off x="1902147" y="2420888"/>
            <a:ext cx="2309813" cy="723900"/>
            <a:chOff x="0" y="0"/>
            <a:chExt cx="1455" cy="456"/>
          </a:xfrm>
        </p:grpSpPr>
        <p:sp>
          <p:nvSpPr>
            <p:cNvPr id="36876" name="Text Box 12"/>
            <p:cNvSpPr txBox="1">
              <a:spLocks noChangeArrowheads="1"/>
            </p:cNvSpPr>
            <p:nvPr/>
          </p:nvSpPr>
          <p:spPr bwMode="auto">
            <a:xfrm>
              <a:off x="0" y="48"/>
              <a:ext cx="145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0" dirty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V=    s  h</a:t>
              </a:r>
            </a:p>
          </p:txBody>
        </p:sp>
        <p:graphicFrame>
          <p:nvGraphicFramePr>
            <p:cNvPr id="36877" name="Object 13"/>
            <p:cNvGraphicFramePr>
              <a:graphicFrameLocks noChangeAspect="1"/>
            </p:cNvGraphicFramePr>
            <p:nvPr/>
          </p:nvGraphicFramePr>
          <p:xfrm>
            <a:off x="432" y="0"/>
            <a:ext cx="144" cy="4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885" r:id="rId6" imgW="191057" imgH="572538" progId="Equations">
                    <p:embed/>
                  </p:oleObj>
                </mc:Choice>
                <mc:Fallback>
                  <p:oleObj r:id="rId6" imgW="191057" imgH="572538" progId="Equations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" y="0"/>
                          <a:ext cx="144" cy="456"/>
                        </a:xfrm>
                        <a:prstGeom prst="rect">
                          <a:avLst/>
                        </a:prstGeom>
                        <a:noFill/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6878" name="Group 14"/>
          <p:cNvGrpSpPr>
            <a:grpSpLocks/>
          </p:cNvGrpSpPr>
          <p:nvPr/>
        </p:nvGrpSpPr>
        <p:grpSpPr bwMode="auto">
          <a:xfrm>
            <a:off x="3851920" y="1988840"/>
            <a:ext cx="3886200" cy="647700"/>
            <a:chOff x="0" y="0"/>
            <a:chExt cx="2448" cy="408"/>
          </a:xfrm>
        </p:grpSpPr>
        <p:sp>
          <p:nvSpPr>
            <p:cNvPr id="36879" name="Text Box 15"/>
            <p:cNvSpPr txBox="1">
              <a:spLocks noChangeArrowheads="1"/>
            </p:cNvSpPr>
            <p:nvPr/>
          </p:nvSpPr>
          <p:spPr bwMode="auto">
            <a:xfrm>
              <a:off x="0" y="48"/>
              <a:ext cx="244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0" dirty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    </a:t>
              </a:r>
              <a:r>
                <a:rPr lang="en-US" sz="2800" b="0" dirty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×</a:t>
              </a:r>
              <a:r>
                <a:rPr lang="zh-CN" altLang="en-US" sz="2800" dirty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底面积</a:t>
              </a:r>
              <a:r>
                <a:rPr lang="en-US" sz="2800" dirty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×</a:t>
              </a:r>
              <a:r>
                <a:rPr lang="zh-CN" altLang="en-US" sz="2800" dirty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高</a:t>
              </a:r>
            </a:p>
          </p:txBody>
        </p:sp>
        <p:graphicFrame>
          <p:nvGraphicFramePr>
            <p:cNvPr id="36880" name="Object 16"/>
            <p:cNvGraphicFramePr>
              <a:graphicFrameLocks noChangeAspect="1"/>
            </p:cNvGraphicFramePr>
            <p:nvPr/>
          </p:nvGraphicFramePr>
          <p:xfrm>
            <a:off x="144" y="0"/>
            <a:ext cx="136" cy="4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886" r:id="rId8" imgW="191057" imgH="572538" progId="Equations">
                    <p:embed/>
                  </p:oleObj>
                </mc:Choice>
                <mc:Fallback>
                  <p:oleObj r:id="rId8" imgW="191057" imgH="572538" progId="Equations">
                    <p:embed/>
                    <p:pic>
                      <p:nvPicPr>
                        <p:cNvPr id="0" name="Picture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" y="0"/>
                          <a:ext cx="136" cy="408"/>
                        </a:xfrm>
                        <a:prstGeom prst="rect">
                          <a:avLst/>
                        </a:prstGeom>
                        <a:noFill/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2" grpId="0" autoUpdateAnimBg="0"/>
      <p:bldP spid="36873" grpId="0" autoUpdateAnimBg="0"/>
      <p:bldP spid="3687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0"/>
          <p:cNvGrpSpPr>
            <a:grpSpLocks/>
          </p:cNvGrpSpPr>
          <p:nvPr/>
        </p:nvGrpSpPr>
        <p:grpSpPr bwMode="auto">
          <a:xfrm>
            <a:off x="371947" y="764704"/>
            <a:ext cx="2255837" cy="582413"/>
            <a:chOff x="506978" y="1720030"/>
            <a:chExt cx="2256668" cy="583532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506978" y="2297200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0724" y="1720030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  <a:cs typeface="黑体" pitchFamily="2" charset="-122"/>
                </a:rPr>
                <a:t>学习目标</a:t>
              </a:r>
            </a:p>
          </p:txBody>
        </p:sp>
      </p:grpSp>
      <p:pic>
        <p:nvPicPr>
          <p:cNvPr id="1741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684213" y="2082552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684213" y="3018656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2051050" y="2276475"/>
            <a:ext cx="532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/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1692275" y="2276475"/>
            <a:ext cx="687705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3200" b="0" dirty="0">
                <a:latin typeface="华文新魏" pitchFamily="2" charset="-122"/>
                <a:ea typeface="华文新魏" pitchFamily="2" charset="-122"/>
              </a:rPr>
              <a:t>l</a:t>
            </a:r>
            <a:r>
              <a:rPr lang="zh-CN" altLang="en-US" sz="3200" b="0" dirty="0">
                <a:latin typeface="华文新魏" pitchFamily="2" charset="-122"/>
                <a:ea typeface="华文新魏" pitchFamily="2" charset="-122"/>
              </a:rPr>
              <a:t>．认识圆锥的特征和各部分名称，掌握高的特征，知道测量圆锥高的方法。   </a:t>
            </a:r>
          </a:p>
          <a:p>
            <a:r>
              <a:rPr lang="en-US" altLang="zh-CN" sz="3200" b="0" dirty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200" b="0" dirty="0">
                <a:latin typeface="华文新魏" pitchFamily="2" charset="-122"/>
                <a:ea typeface="华文新魏" pitchFamily="2" charset="-122"/>
              </a:rPr>
              <a:t>．理解和掌握圆锥体积的计算公式，并能正确地求出圆锥的体积。   </a:t>
            </a:r>
          </a:p>
          <a:p>
            <a:r>
              <a:rPr lang="en-US" altLang="zh-CN" sz="3200" b="0" dirty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3200" b="0" dirty="0">
                <a:latin typeface="华文新魏" pitchFamily="2" charset="-122"/>
                <a:ea typeface="华文新魏" pitchFamily="2" charset="-122"/>
              </a:rPr>
              <a:t>．培养同学们初步的空间观念和发展同学们的思维能力。</a:t>
            </a: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683568" y="4026768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1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395288" y="1557338"/>
            <a:ext cx="8426450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二、判断</a:t>
            </a:r>
            <a:r>
              <a:rPr lang="zh-CN" altLang="en-US" sz="2800" b="0" dirty="0" smtClean="0">
                <a:latin typeface="华文新魏" pitchFamily="2" charset="-122"/>
                <a:ea typeface="华文新魏" pitchFamily="2" charset="-122"/>
              </a:rPr>
              <a:t>：</a:t>
            </a:r>
            <a:endParaRPr lang="en-US" altLang="zh-CN" sz="2800" b="0" dirty="0" smtClean="0">
              <a:latin typeface="华文新魏" pitchFamily="2" charset="-122"/>
              <a:ea typeface="华文新魏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en-US" altLang="zh-CN" sz="2800" b="0" dirty="0" smtClean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、圆锥的体积等于圆柱体积的</a:t>
            </a:r>
            <a:r>
              <a:rPr lang="en-US" altLang="zh-CN" sz="2800" b="0" dirty="0">
                <a:latin typeface="华文新魏" pitchFamily="2" charset="-122"/>
                <a:ea typeface="华文新魏" pitchFamily="2" charset="-122"/>
              </a:rPr>
              <a:t>1/3</a:t>
            </a:r>
            <a:r>
              <a:rPr lang="zh-CN" altLang="en-US" sz="2800" b="0" dirty="0" smtClean="0">
                <a:latin typeface="华文新魏" pitchFamily="2" charset="-122"/>
                <a:ea typeface="华文新魏" pitchFamily="2" charset="-122"/>
              </a:rPr>
              <a:t>。                                              （    ）</a:t>
            </a:r>
            <a:endParaRPr lang="en-US" altLang="zh-CN" sz="2800" b="0" dirty="0" smtClean="0">
              <a:latin typeface="华文新魏" pitchFamily="2" charset="-122"/>
              <a:ea typeface="华文新魏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en-US" altLang="zh-CN" sz="2800" b="0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、圆柱的体积大于与它等底等高的圆锥体的体积。                          （    </a:t>
            </a:r>
            <a:r>
              <a:rPr lang="zh-CN" altLang="en-US" sz="2800" b="0" dirty="0" smtClean="0">
                <a:latin typeface="华文新魏" pitchFamily="2" charset="-122"/>
                <a:ea typeface="华文新魏" pitchFamily="2" charset="-122"/>
              </a:rPr>
              <a:t>）</a:t>
            </a:r>
            <a:endParaRPr lang="en-US" altLang="zh-CN" sz="2800" b="0" dirty="0" smtClean="0">
              <a:latin typeface="华文新魏" pitchFamily="2" charset="-122"/>
              <a:ea typeface="华文新魏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en-US" altLang="zh-CN" sz="2800" b="0" dirty="0" smtClean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、圆锥的高是圆柱高的</a:t>
            </a:r>
            <a:r>
              <a:rPr lang="en-US" altLang="zh-CN" sz="2800" b="0" dirty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倍，它们的体积一定相等。                      （    </a:t>
            </a:r>
            <a:r>
              <a:rPr lang="zh-CN" altLang="en-US" sz="2800" b="0" dirty="0" smtClean="0">
                <a:latin typeface="华文新魏" pitchFamily="2" charset="-122"/>
                <a:ea typeface="华文新魏" pitchFamily="2" charset="-122"/>
              </a:rPr>
              <a:t>）</a:t>
            </a:r>
            <a:endParaRPr lang="en-US" altLang="zh-CN" sz="2800" b="0" dirty="0" smtClean="0">
              <a:latin typeface="华文新魏" pitchFamily="2" charset="-122"/>
              <a:ea typeface="华文新魏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en-US" altLang="zh-CN" sz="2800" b="0" dirty="0" smtClean="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、一根圆柱形木料，把它加工成最大的圆锥，削去部分的体积和圆锥的体积比是</a:t>
            </a:r>
            <a:r>
              <a:rPr lang="en-US" altLang="zh-CN" sz="2800" b="0" dirty="0">
                <a:latin typeface="华文新魏" pitchFamily="2" charset="-122"/>
                <a:ea typeface="华文新魏" pitchFamily="2" charset="-122"/>
              </a:rPr>
              <a:t>2:1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。                                （    ）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endParaRPr lang="zh-CN" altLang="en-US" sz="2800" b="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1115616" y="2473732"/>
            <a:ext cx="5437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×</a:t>
            </a:r>
            <a:endParaRPr lang="en-US" sz="2800" b="0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1151930" y="3485952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  <a:sym typeface="宋体" charset="-122"/>
              </a:rPr>
              <a:t>√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1115616" y="4350048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×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1115616" y="5733256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  <a:sym typeface="宋体" charset="-122"/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bldLvl="0" autoUpdateAnimBg="0"/>
      <p:bldP spid="37894" grpId="0" bldLvl="0" autoUpdateAnimBg="0"/>
      <p:bldP spid="37895" grpId="0" bldLvl="0" autoUpdateAnimBg="0"/>
      <p:bldP spid="37896" grpId="0" bldLvl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917" name="AutoShape 5"/>
          <p:cNvSpPr>
            <a:spLocks noChangeArrowheads="1"/>
          </p:cNvSpPr>
          <p:nvPr/>
        </p:nvSpPr>
        <p:spPr bwMode="auto">
          <a:xfrm>
            <a:off x="4787900" y="2349500"/>
            <a:ext cx="3889375" cy="38877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0" algn="ctr">
            <a:pattFill prst="sphere">
              <a:fgClr>
                <a:schemeClr val="hlink"/>
              </a:fgClr>
              <a:bgClr>
                <a:srgbClr val="FFFFFF"/>
              </a:bgClr>
            </a:patt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1704975" y="1341438"/>
            <a:ext cx="587057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zh-CN" altLang="en-US" sz="2800">
                <a:solidFill>
                  <a:schemeClr val="hlink"/>
                </a:solidFill>
                <a:ea typeface="华文新魏" pitchFamily="2" charset="-122"/>
              </a:rPr>
              <a:t>说说下列各图是由哪些图形组成的。</a:t>
            </a:r>
          </a:p>
        </p:txBody>
      </p:sp>
      <p:pic>
        <p:nvPicPr>
          <p:cNvPr id="3891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2420938"/>
            <a:ext cx="3000375" cy="3744912"/>
          </a:xfrm>
          <a:prstGeom prst="rect">
            <a:avLst/>
          </a:prstGeom>
          <a:noFill/>
        </p:spPr>
      </p:pic>
      <p:sp>
        <p:nvSpPr>
          <p:cNvPr id="38920" name="AutoShape 8"/>
          <p:cNvSpPr>
            <a:spLocks noChangeArrowheads="1"/>
          </p:cNvSpPr>
          <p:nvPr/>
        </p:nvSpPr>
        <p:spPr bwMode="auto">
          <a:xfrm>
            <a:off x="468313" y="2349500"/>
            <a:ext cx="3959225" cy="38877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0" algn="ctr">
            <a:pattFill prst="sphere">
              <a:fgClr>
                <a:schemeClr val="hlink"/>
              </a:fgClr>
              <a:bgClr>
                <a:srgbClr val="FFFFFF"/>
              </a:bgClr>
            </a:patt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grpSp>
        <p:nvGrpSpPr>
          <p:cNvPr id="38921" name="Group 9"/>
          <p:cNvGrpSpPr>
            <a:grpSpLocks/>
          </p:cNvGrpSpPr>
          <p:nvPr/>
        </p:nvGrpSpPr>
        <p:grpSpPr bwMode="auto">
          <a:xfrm>
            <a:off x="755650" y="3643313"/>
            <a:ext cx="3311525" cy="1730375"/>
            <a:chOff x="249" y="2251"/>
            <a:chExt cx="2631" cy="903"/>
          </a:xfrm>
        </p:grpSpPr>
        <p:grpSp>
          <p:nvGrpSpPr>
            <p:cNvPr id="38922" name="Group 10"/>
            <p:cNvGrpSpPr>
              <a:grpSpLocks/>
            </p:cNvGrpSpPr>
            <p:nvPr/>
          </p:nvGrpSpPr>
          <p:grpSpPr bwMode="auto">
            <a:xfrm>
              <a:off x="521" y="2402"/>
              <a:ext cx="2057" cy="752"/>
              <a:chOff x="521" y="2402"/>
              <a:chExt cx="2057" cy="752"/>
            </a:xfrm>
          </p:grpSpPr>
          <p:sp>
            <p:nvSpPr>
              <p:cNvPr id="38923" name="AutoShape 11"/>
              <p:cNvSpPr>
                <a:spLocks noChangeArrowheads="1"/>
              </p:cNvSpPr>
              <p:nvPr/>
            </p:nvSpPr>
            <p:spPr bwMode="auto">
              <a:xfrm>
                <a:off x="521" y="2402"/>
                <a:ext cx="676" cy="752"/>
              </a:xfrm>
              <a:prstGeom prst="can">
                <a:avLst>
                  <a:gd name="adj" fmla="val 27811"/>
                </a:avLst>
              </a:prstGeom>
              <a:gradFill rotWithShape="1">
                <a:gsLst>
                  <a:gs pos="0">
                    <a:srgbClr val="0C8E0F"/>
                  </a:gs>
                  <a:gs pos="50000">
                    <a:srgbClr val="33CC33"/>
                  </a:gs>
                  <a:gs pos="100000">
                    <a:srgbClr val="0C8E0F"/>
                  </a:gs>
                </a:gsLst>
                <a:lin ang="0" scaled="1"/>
              </a:gradFill>
              <a:ln w="9525">
                <a:solidFill>
                  <a:srgbClr val="4D4D4D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38924" name="AutoShape 12"/>
              <p:cNvSpPr>
                <a:spLocks noChangeArrowheads="1"/>
              </p:cNvSpPr>
              <p:nvPr/>
            </p:nvSpPr>
            <p:spPr bwMode="auto">
              <a:xfrm>
                <a:off x="1902" y="2402"/>
                <a:ext cx="676" cy="752"/>
              </a:xfrm>
              <a:prstGeom prst="can">
                <a:avLst>
                  <a:gd name="adj" fmla="val 27811"/>
                </a:avLst>
              </a:prstGeom>
              <a:gradFill rotWithShape="1">
                <a:gsLst>
                  <a:gs pos="0">
                    <a:srgbClr val="0C8E0F"/>
                  </a:gs>
                  <a:gs pos="50000">
                    <a:srgbClr val="33CC33"/>
                  </a:gs>
                  <a:gs pos="100000">
                    <a:srgbClr val="0C8E0F"/>
                  </a:gs>
                </a:gsLst>
                <a:lin ang="0" scaled="1"/>
              </a:gradFill>
              <a:ln w="9525">
                <a:solidFill>
                  <a:srgbClr val="4D4D4D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</p:grpSp>
        <p:sp>
          <p:nvSpPr>
            <p:cNvPr id="38925" name="AutoShape 13"/>
            <p:cNvSpPr>
              <a:spLocks noChangeArrowheads="1"/>
            </p:cNvSpPr>
            <p:nvPr/>
          </p:nvSpPr>
          <p:spPr bwMode="auto">
            <a:xfrm>
              <a:off x="249" y="2251"/>
              <a:ext cx="2631" cy="376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rgbClr val="0C8E0F"/>
                </a:gs>
                <a:gs pos="100000">
                  <a:srgbClr val="33CC33"/>
                </a:gs>
              </a:gsLst>
              <a:lin ang="5400000" scaled="1"/>
            </a:gra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939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652963"/>
            <a:ext cx="20304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1835150" y="2420938"/>
            <a:ext cx="46799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今天你都收获了什么？</a:t>
            </a:r>
          </a:p>
        </p:txBody>
      </p:sp>
      <p:sp>
        <p:nvSpPr>
          <p:cNvPr id="39941" name="Text Box 7"/>
          <p:cNvSpPr txBox="1">
            <a:spLocks noChangeArrowheads="1"/>
          </p:cNvSpPr>
          <p:nvPr/>
        </p:nvSpPr>
        <p:spPr bwMode="auto">
          <a:xfrm>
            <a:off x="1763713" y="3716338"/>
            <a:ext cx="439261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66"/>
                </a:solidFill>
                <a:latin typeface="Garamond" pitchFamily="18" charset="0"/>
                <a:ea typeface="华文新魏" pitchFamily="2" charset="-122"/>
              </a:rPr>
              <a:t>本节课学的内容，你理解了吗？同学之间互相讨论一下！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情景导入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395536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1042988" y="1773238"/>
            <a:ext cx="748982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altLang="zh-CN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、口算下列圆柱的体积。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zh-CN" altLang="en-US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①底面积是</a:t>
            </a:r>
            <a:r>
              <a:rPr lang="en-US" altLang="zh-CN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平方厘米，高 </a:t>
            </a:r>
            <a:r>
              <a:rPr lang="en-US" altLang="zh-CN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6 </a:t>
            </a:r>
            <a:r>
              <a:rPr lang="zh-CN" altLang="en-US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厘米，体积是多少？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zh-CN" altLang="en-US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②底面半径是 </a:t>
            </a:r>
            <a:r>
              <a:rPr lang="en-US" altLang="zh-CN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2 </a:t>
            </a:r>
            <a:r>
              <a:rPr lang="zh-CN" altLang="en-US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分米， 高</a:t>
            </a:r>
            <a:r>
              <a:rPr lang="en-US" altLang="zh-CN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10</a:t>
            </a:r>
            <a:r>
              <a:rPr lang="zh-CN" altLang="en-US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分米，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zh-CN" altLang="en-US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2800" b="0" dirty="0" smtClean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  体积</a:t>
            </a:r>
            <a:r>
              <a:rPr lang="zh-CN" altLang="en-US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是多少 </a:t>
            </a:r>
            <a:r>
              <a:rPr lang="en-US" altLang="zh-CN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?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altLang="zh-CN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③</a:t>
            </a:r>
            <a:r>
              <a:rPr lang="zh-CN" altLang="en-US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底面直径是 </a:t>
            </a:r>
            <a:r>
              <a:rPr lang="en-US" altLang="zh-CN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6 </a:t>
            </a:r>
            <a:r>
              <a:rPr lang="zh-CN" altLang="en-US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分米， 高</a:t>
            </a:r>
            <a:r>
              <a:rPr lang="en-US" altLang="zh-CN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10</a:t>
            </a:r>
            <a:r>
              <a:rPr lang="zh-CN" altLang="en-US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分米，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zh-CN" altLang="en-US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2800" b="0" dirty="0" smtClean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 体积</a:t>
            </a:r>
            <a:r>
              <a:rPr lang="zh-CN" altLang="en-US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是多少</a:t>
            </a:r>
            <a:r>
              <a:rPr lang="en-US" altLang="zh-CN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?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zh-CN" altLang="en-US" sz="2800" b="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思考：什么</a:t>
            </a:r>
            <a:r>
              <a:rPr lang="zh-CN" altLang="en-US" sz="2800" b="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是圆锥的底，什么是圆锥的高？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zh-CN" altLang="en-US" sz="2800" b="0" dirty="0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探索新知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967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1196975"/>
            <a:ext cx="9144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lnSpc>
                <a:spcPct val="130000"/>
              </a:lnSpc>
              <a:spcBef>
                <a:spcPct val="20000"/>
              </a:spcBef>
              <a:buFontTx/>
              <a:buChar char="•"/>
            </a:pPr>
            <a:endParaRPr lang="zh-CN" altLang="zh-CN" sz="28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0485" name="Oval 5"/>
          <p:cNvSpPr>
            <a:spLocks noChangeArrowheads="1"/>
          </p:cNvSpPr>
          <p:nvPr/>
        </p:nvSpPr>
        <p:spPr bwMode="auto">
          <a:xfrm rot="10800000" flipV="1">
            <a:off x="2771775" y="3536950"/>
            <a:ext cx="2895600" cy="10668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6" name="Oval 6"/>
          <p:cNvSpPr>
            <a:spLocks noChangeArrowheads="1"/>
          </p:cNvSpPr>
          <p:nvPr/>
        </p:nvSpPr>
        <p:spPr bwMode="auto">
          <a:xfrm rot="10800000" flipV="1">
            <a:off x="2771775" y="3536950"/>
            <a:ext cx="2895600" cy="10668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 rot="10800000" flipH="1" flipV="1">
            <a:off x="4211638" y="1844675"/>
            <a:ext cx="0" cy="230505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0488" name="Freeform 8"/>
          <p:cNvSpPr>
            <a:spLocks/>
          </p:cNvSpPr>
          <p:nvPr/>
        </p:nvSpPr>
        <p:spPr bwMode="auto">
          <a:xfrm rot="10800000" flipV="1">
            <a:off x="2771775" y="1797050"/>
            <a:ext cx="2900363" cy="2819400"/>
          </a:xfrm>
          <a:custGeom>
            <a:avLst/>
            <a:gdLst/>
            <a:ahLst/>
            <a:cxnLst>
              <a:cxn ang="0">
                <a:pos x="1" y="1442"/>
              </a:cxn>
              <a:cxn ang="0">
                <a:pos x="0" y="1442"/>
              </a:cxn>
              <a:cxn ang="0">
                <a:pos x="11" y="1382"/>
              </a:cxn>
              <a:cxn ang="0">
                <a:pos x="913" y="0"/>
              </a:cxn>
              <a:cxn ang="0">
                <a:pos x="1799" y="1366"/>
              </a:cxn>
              <a:cxn ang="0">
                <a:pos x="1827" y="1438"/>
              </a:cxn>
              <a:cxn ang="0">
                <a:pos x="1817" y="1493"/>
              </a:cxn>
              <a:cxn ang="0">
                <a:pos x="1789" y="1535"/>
              </a:cxn>
              <a:cxn ang="0">
                <a:pos x="1766" y="1561"/>
              </a:cxn>
              <a:cxn ang="0">
                <a:pos x="1731" y="1592"/>
              </a:cxn>
              <a:cxn ang="0">
                <a:pos x="1655" y="1637"/>
              </a:cxn>
              <a:cxn ang="0">
                <a:pos x="1574" y="1673"/>
              </a:cxn>
              <a:cxn ang="0">
                <a:pos x="1497" y="1700"/>
              </a:cxn>
              <a:cxn ang="0">
                <a:pos x="1427" y="1718"/>
              </a:cxn>
              <a:cxn ang="0">
                <a:pos x="1344" y="1738"/>
              </a:cxn>
              <a:cxn ang="0">
                <a:pos x="1255" y="1753"/>
              </a:cxn>
              <a:cxn ang="0">
                <a:pos x="1159" y="1763"/>
              </a:cxn>
              <a:cxn ang="0">
                <a:pos x="1063" y="1774"/>
              </a:cxn>
              <a:cxn ang="0">
                <a:pos x="989" y="1775"/>
              </a:cxn>
              <a:cxn ang="0">
                <a:pos x="913" y="1776"/>
              </a:cxn>
              <a:cxn ang="0">
                <a:pos x="810" y="1776"/>
              </a:cxn>
              <a:cxn ang="0">
                <a:pos x="725" y="1769"/>
              </a:cxn>
              <a:cxn ang="0">
                <a:pos x="627" y="1760"/>
              </a:cxn>
              <a:cxn ang="0">
                <a:pos x="547" y="1747"/>
              </a:cxn>
              <a:cxn ang="0">
                <a:pos x="456" y="1732"/>
              </a:cxn>
              <a:cxn ang="0">
                <a:pos x="385" y="1715"/>
              </a:cxn>
              <a:cxn ang="0">
                <a:pos x="312" y="1693"/>
              </a:cxn>
              <a:cxn ang="0">
                <a:pos x="239" y="1669"/>
              </a:cxn>
              <a:cxn ang="0">
                <a:pos x="175" y="1637"/>
              </a:cxn>
              <a:cxn ang="0">
                <a:pos x="107" y="1600"/>
              </a:cxn>
              <a:cxn ang="0">
                <a:pos x="61" y="1561"/>
              </a:cxn>
              <a:cxn ang="0">
                <a:pos x="26" y="1520"/>
              </a:cxn>
              <a:cxn ang="0">
                <a:pos x="8" y="1484"/>
              </a:cxn>
              <a:cxn ang="0">
                <a:pos x="1" y="1443"/>
              </a:cxn>
            </a:cxnLst>
            <a:rect l="0" t="0" r="r" b="b"/>
            <a:pathLst>
              <a:path w="1827" h="1776">
                <a:moveTo>
                  <a:pt x="1" y="1442"/>
                </a:moveTo>
                <a:lnTo>
                  <a:pt x="0" y="1442"/>
                </a:lnTo>
                <a:lnTo>
                  <a:pt x="11" y="1382"/>
                </a:lnTo>
                <a:lnTo>
                  <a:pt x="913" y="0"/>
                </a:lnTo>
                <a:lnTo>
                  <a:pt x="1799" y="1366"/>
                </a:lnTo>
                <a:lnTo>
                  <a:pt x="1827" y="1438"/>
                </a:lnTo>
                <a:lnTo>
                  <a:pt x="1817" y="1493"/>
                </a:lnTo>
                <a:lnTo>
                  <a:pt x="1789" y="1535"/>
                </a:lnTo>
                <a:lnTo>
                  <a:pt x="1766" y="1561"/>
                </a:lnTo>
                <a:lnTo>
                  <a:pt x="1731" y="1592"/>
                </a:lnTo>
                <a:lnTo>
                  <a:pt x="1655" y="1637"/>
                </a:lnTo>
                <a:lnTo>
                  <a:pt x="1574" y="1673"/>
                </a:lnTo>
                <a:lnTo>
                  <a:pt x="1497" y="1700"/>
                </a:lnTo>
                <a:lnTo>
                  <a:pt x="1427" y="1718"/>
                </a:lnTo>
                <a:lnTo>
                  <a:pt x="1344" y="1738"/>
                </a:lnTo>
                <a:lnTo>
                  <a:pt x="1255" y="1753"/>
                </a:lnTo>
                <a:lnTo>
                  <a:pt x="1159" y="1763"/>
                </a:lnTo>
                <a:lnTo>
                  <a:pt x="1063" y="1774"/>
                </a:lnTo>
                <a:lnTo>
                  <a:pt x="989" y="1775"/>
                </a:lnTo>
                <a:lnTo>
                  <a:pt x="913" y="1776"/>
                </a:lnTo>
                <a:lnTo>
                  <a:pt x="810" y="1776"/>
                </a:lnTo>
                <a:lnTo>
                  <a:pt x="725" y="1769"/>
                </a:lnTo>
                <a:lnTo>
                  <a:pt x="627" y="1760"/>
                </a:lnTo>
                <a:lnTo>
                  <a:pt x="547" y="1747"/>
                </a:lnTo>
                <a:lnTo>
                  <a:pt x="456" y="1732"/>
                </a:lnTo>
                <a:lnTo>
                  <a:pt x="385" y="1715"/>
                </a:lnTo>
                <a:lnTo>
                  <a:pt x="312" y="1693"/>
                </a:lnTo>
                <a:lnTo>
                  <a:pt x="239" y="1669"/>
                </a:lnTo>
                <a:lnTo>
                  <a:pt x="175" y="1637"/>
                </a:lnTo>
                <a:lnTo>
                  <a:pt x="107" y="1600"/>
                </a:lnTo>
                <a:lnTo>
                  <a:pt x="61" y="1561"/>
                </a:lnTo>
                <a:lnTo>
                  <a:pt x="26" y="1520"/>
                </a:lnTo>
                <a:lnTo>
                  <a:pt x="8" y="1484"/>
                </a:lnTo>
                <a:lnTo>
                  <a:pt x="1" y="1443"/>
                </a:lnTo>
              </a:path>
            </a:pathLst>
          </a:custGeom>
          <a:solidFill>
            <a:srgbClr val="DDDDDD">
              <a:alpha val="50000"/>
            </a:srgbClr>
          </a:solidFill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  <p:bldP spid="2048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967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508" name="Oval 4"/>
          <p:cNvSpPr>
            <a:spLocks noChangeAspect="1" noChangeArrowheads="1"/>
          </p:cNvSpPr>
          <p:nvPr/>
        </p:nvSpPr>
        <p:spPr bwMode="auto">
          <a:xfrm>
            <a:off x="1878013" y="4732338"/>
            <a:ext cx="5399087" cy="168910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09" name="Freeform 5"/>
          <p:cNvSpPr>
            <a:spLocks/>
          </p:cNvSpPr>
          <p:nvPr/>
        </p:nvSpPr>
        <p:spPr bwMode="auto">
          <a:xfrm>
            <a:off x="1870075" y="2312988"/>
            <a:ext cx="5399088" cy="3275012"/>
          </a:xfrm>
          <a:custGeom>
            <a:avLst/>
            <a:gdLst/>
            <a:ahLst/>
            <a:cxnLst>
              <a:cxn ang="0">
                <a:pos x="0" y="23"/>
              </a:cxn>
              <a:cxn ang="0">
                <a:pos x="0" y="2064"/>
              </a:cxn>
              <a:cxn ang="0">
                <a:pos x="3402" y="2041"/>
              </a:cxn>
              <a:cxn ang="0">
                <a:pos x="3402" y="0"/>
              </a:cxn>
              <a:cxn ang="0">
                <a:pos x="0" y="23"/>
              </a:cxn>
            </a:cxnLst>
            <a:rect l="0" t="0" r="r" b="b"/>
            <a:pathLst>
              <a:path w="3402" h="2064">
                <a:moveTo>
                  <a:pt x="0" y="23"/>
                </a:moveTo>
                <a:lnTo>
                  <a:pt x="0" y="2064"/>
                </a:lnTo>
                <a:lnTo>
                  <a:pt x="3402" y="2041"/>
                </a:lnTo>
                <a:lnTo>
                  <a:pt x="3402" y="0"/>
                </a:lnTo>
                <a:lnTo>
                  <a:pt x="0" y="23"/>
                </a:lnTo>
                <a:close/>
              </a:path>
            </a:pathLst>
          </a:custGeom>
          <a:solidFill>
            <a:schemeClr val="bg1">
              <a:alpha val="71001"/>
            </a:schemeClr>
          </a:solidFill>
          <a:ln w="222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0" name="Oval 6"/>
          <p:cNvSpPr>
            <a:spLocks noChangeAspect="1" noChangeArrowheads="1"/>
          </p:cNvSpPr>
          <p:nvPr/>
        </p:nvSpPr>
        <p:spPr bwMode="auto">
          <a:xfrm>
            <a:off x="1878013" y="1492250"/>
            <a:ext cx="5399087" cy="1692275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1871663" y="2312988"/>
            <a:ext cx="0" cy="3276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7272338" y="2312988"/>
            <a:ext cx="0" cy="32400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1513" name="Line 9"/>
          <p:cNvSpPr>
            <a:spLocks noChangeAspect="1" noChangeShapeType="1"/>
          </p:cNvSpPr>
          <p:nvPr/>
        </p:nvSpPr>
        <p:spPr bwMode="auto">
          <a:xfrm>
            <a:off x="4576763" y="2335213"/>
            <a:ext cx="0" cy="3284537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531" name="AutoShape 7"/>
          <p:cNvSpPr>
            <a:spLocks noChangeArrowheads="1"/>
          </p:cNvSpPr>
          <p:nvPr/>
        </p:nvSpPr>
        <p:spPr bwMode="auto">
          <a:xfrm>
            <a:off x="3252788" y="404813"/>
            <a:ext cx="2520950" cy="2349500"/>
          </a:xfrm>
          <a:prstGeom prst="wedgeRoundRectCallout">
            <a:avLst>
              <a:gd name="adj1" fmla="val -55162"/>
              <a:gd name="adj2" fmla="val 128245"/>
              <a:gd name="adj3" fmla="val 16667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kumimoji="1" lang="zh-CN" altLang="en-US" sz="2400">
              <a:solidFill>
                <a:srgbClr val="6600CC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32" name="Rectangle 23"/>
          <p:cNvSpPr>
            <a:spLocks noChangeArrowheads="1"/>
          </p:cNvSpPr>
          <p:nvPr/>
        </p:nvSpPr>
        <p:spPr bwMode="auto">
          <a:xfrm>
            <a:off x="650875" y="-1169988"/>
            <a:ext cx="76200" cy="76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4" name="Oval 6"/>
          <p:cNvSpPr>
            <a:spLocks noChangeAspect="1" noChangeArrowheads="1"/>
          </p:cNvSpPr>
          <p:nvPr/>
        </p:nvSpPr>
        <p:spPr bwMode="auto">
          <a:xfrm>
            <a:off x="1878013" y="4732338"/>
            <a:ext cx="5399087" cy="168910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5" name="Freeform 7"/>
          <p:cNvSpPr>
            <a:spLocks/>
          </p:cNvSpPr>
          <p:nvPr/>
        </p:nvSpPr>
        <p:spPr bwMode="auto">
          <a:xfrm>
            <a:off x="1871663" y="2312988"/>
            <a:ext cx="5400675" cy="3276600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0" y="2064"/>
              </a:cxn>
              <a:cxn ang="0">
                <a:pos x="3402" y="2064"/>
              </a:cxn>
              <a:cxn ang="0">
                <a:pos x="3334" y="0"/>
              </a:cxn>
              <a:cxn ang="0">
                <a:pos x="45" y="0"/>
              </a:cxn>
            </a:cxnLst>
            <a:rect l="0" t="0" r="r" b="b"/>
            <a:pathLst>
              <a:path w="3402" h="2064">
                <a:moveTo>
                  <a:pt x="45" y="0"/>
                </a:moveTo>
                <a:lnTo>
                  <a:pt x="0" y="2064"/>
                </a:lnTo>
                <a:lnTo>
                  <a:pt x="3402" y="2064"/>
                </a:lnTo>
                <a:lnTo>
                  <a:pt x="3334" y="0"/>
                </a:lnTo>
                <a:lnTo>
                  <a:pt x="45" y="0"/>
                </a:lnTo>
                <a:close/>
              </a:path>
            </a:pathLst>
          </a:custGeom>
          <a:solidFill>
            <a:schemeClr val="bg1">
              <a:alpha val="71001"/>
            </a:schemeClr>
          </a:solidFill>
          <a:ln w="222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6" name="Oval 8"/>
          <p:cNvSpPr>
            <a:spLocks noChangeAspect="1" noChangeArrowheads="1"/>
          </p:cNvSpPr>
          <p:nvPr/>
        </p:nvSpPr>
        <p:spPr bwMode="auto">
          <a:xfrm>
            <a:off x="1946275" y="1492250"/>
            <a:ext cx="5218113" cy="1635125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 flipH="1">
            <a:off x="1871663" y="2312988"/>
            <a:ext cx="71437" cy="3276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>
            <a:off x="7164388" y="2312988"/>
            <a:ext cx="107950" cy="32400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2539" name="Line 11"/>
          <p:cNvSpPr>
            <a:spLocks noChangeAspect="1" noChangeShapeType="1"/>
          </p:cNvSpPr>
          <p:nvPr/>
        </p:nvSpPr>
        <p:spPr bwMode="auto">
          <a:xfrm>
            <a:off x="4576763" y="2335213"/>
            <a:ext cx="0" cy="3284537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556" name="Oval 4"/>
          <p:cNvSpPr>
            <a:spLocks noChangeAspect="1" noChangeArrowheads="1"/>
          </p:cNvSpPr>
          <p:nvPr/>
        </p:nvSpPr>
        <p:spPr bwMode="auto">
          <a:xfrm>
            <a:off x="1878013" y="4732338"/>
            <a:ext cx="5399087" cy="168910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7" name="Freeform 5"/>
          <p:cNvSpPr>
            <a:spLocks/>
          </p:cNvSpPr>
          <p:nvPr/>
        </p:nvSpPr>
        <p:spPr bwMode="auto">
          <a:xfrm>
            <a:off x="1871663" y="2312988"/>
            <a:ext cx="5400675" cy="3276600"/>
          </a:xfrm>
          <a:custGeom>
            <a:avLst/>
            <a:gdLst/>
            <a:ahLst/>
            <a:cxnLst>
              <a:cxn ang="0">
                <a:pos x="159" y="0"/>
              </a:cxn>
              <a:cxn ang="0">
                <a:pos x="0" y="2064"/>
              </a:cxn>
              <a:cxn ang="0">
                <a:pos x="3402" y="2064"/>
              </a:cxn>
              <a:cxn ang="0">
                <a:pos x="3221" y="0"/>
              </a:cxn>
              <a:cxn ang="0">
                <a:pos x="159" y="0"/>
              </a:cxn>
            </a:cxnLst>
            <a:rect l="0" t="0" r="r" b="b"/>
            <a:pathLst>
              <a:path w="3402" h="2064">
                <a:moveTo>
                  <a:pt x="159" y="0"/>
                </a:moveTo>
                <a:lnTo>
                  <a:pt x="0" y="2064"/>
                </a:lnTo>
                <a:lnTo>
                  <a:pt x="3402" y="2064"/>
                </a:lnTo>
                <a:lnTo>
                  <a:pt x="3221" y="0"/>
                </a:lnTo>
                <a:lnTo>
                  <a:pt x="159" y="0"/>
                </a:lnTo>
                <a:close/>
              </a:path>
            </a:pathLst>
          </a:custGeom>
          <a:solidFill>
            <a:schemeClr val="bg1">
              <a:alpha val="71001"/>
            </a:schemeClr>
          </a:solidFill>
          <a:ln w="222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8" name="Oval 6"/>
          <p:cNvSpPr>
            <a:spLocks noChangeAspect="1" noChangeArrowheads="1"/>
          </p:cNvSpPr>
          <p:nvPr/>
        </p:nvSpPr>
        <p:spPr bwMode="auto">
          <a:xfrm>
            <a:off x="2124075" y="1557338"/>
            <a:ext cx="4857750" cy="152241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 flipH="1">
            <a:off x="1871663" y="2312988"/>
            <a:ext cx="252412" cy="3276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6985000" y="2312988"/>
            <a:ext cx="287338" cy="32400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3561" name="Line 9"/>
          <p:cNvSpPr>
            <a:spLocks noChangeAspect="1" noChangeShapeType="1"/>
          </p:cNvSpPr>
          <p:nvPr/>
        </p:nvSpPr>
        <p:spPr bwMode="auto">
          <a:xfrm>
            <a:off x="4576763" y="2335213"/>
            <a:ext cx="0" cy="3284537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5402</TotalTime>
  <Words>734</Words>
  <Application>Microsoft Office PowerPoint</Application>
  <PresentationFormat>全屏显示(4:3)</PresentationFormat>
  <Paragraphs>120</Paragraphs>
  <Slides>42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42</vt:i4>
      </vt:variant>
    </vt:vector>
  </HeadingPairs>
  <TitlesOfParts>
    <vt:vector size="45" baseType="lpstr">
      <vt:lpstr>Office 主题</vt:lpstr>
      <vt:lpstr>PBrush</vt:lpstr>
      <vt:lpstr>Microsoft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186</cp:revision>
  <dcterms:modified xsi:type="dcterms:W3CDTF">2018-08-07T09:01:17Z</dcterms:modified>
</cp:coreProperties>
</file>